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8"/>
  </p:notesMasterIdLst>
  <p:sldIdLst>
    <p:sldId id="288" r:id="rId2"/>
    <p:sldId id="262" r:id="rId3"/>
    <p:sldId id="279" r:id="rId4"/>
    <p:sldId id="281" r:id="rId5"/>
    <p:sldId id="280" r:id="rId6"/>
    <p:sldId id="292" r:id="rId7"/>
    <p:sldId id="282" r:id="rId8"/>
    <p:sldId id="283" r:id="rId9"/>
    <p:sldId id="293" r:id="rId10"/>
    <p:sldId id="295" r:id="rId11"/>
    <p:sldId id="296" r:id="rId12"/>
    <p:sldId id="294" r:id="rId13"/>
    <p:sldId id="297" r:id="rId14"/>
    <p:sldId id="298" r:id="rId15"/>
    <p:sldId id="256" r:id="rId16"/>
    <p:sldId id="299" r:id="rId17"/>
    <p:sldId id="301" r:id="rId18"/>
    <p:sldId id="302" r:id="rId19"/>
    <p:sldId id="303" r:id="rId20"/>
    <p:sldId id="304" r:id="rId21"/>
    <p:sldId id="305" r:id="rId22"/>
    <p:sldId id="308" r:id="rId23"/>
    <p:sldId id="306" r:id="rId24"/>
    <p:sldId id="307" r:id="rId25"/>
    <p:sldId id="309" r:id="rId26"/>
    <p:sldId id="300" r:id="rId27"/>
    <p:sldId id="310" r:id="rId28"/>
    <p:sldId id="313" r:id="rId29"/>
    <p:sldId id="314" r:id="rId30"/>
    <p:sldId id="315" r:id="rId31"/>
    <p:sldId id="316" r:id="rId32"/>
    <p:sldId id="317" r:id="rId33"/>
    <p:sldId id="318" r:id="rId34"/>
    <p:sldId id="319" r:id="rId35"/>
    <p:sldId id="311" r:id="rId36"/>
    <p:sldId id="312"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93"/>
    <p:restoredTop sz="94674"/>
  </p:normalViewPr>
  <p:slideViewPr>
    <p:cSldViewPr snapToGrid="0" snapToObjects="1">
      <p:cViewPr varScale="1">
        <p:scale>
          <a:sx n="114" d="100"/>
          <a:sy n="114" d="100"/>
        </p:scale>
        <p:origin x="642" y="1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周 聪" userId="3a7643a4fd805d74" providerId="LiveId" clId="{881273A9-CECC-4C3C-B03C-1AFAFF58D66C}"/>
    <pc:docChg chg="undo redo custSel addSld delSld modSld sldOrd">
      <pc:chgData name="周 聪" userId="3a7643a4fd805d74" providerId="LiveId" clId="{881273A9-CECC-4C3C-B03C-1AFAFF58D66C}" dt="2021-06-28T01:06:33.296" v="7170" actId="14100"/>
      <pc:docMkLst>
        <pc:docMk/>
      </pc:docMkLst>
      <pc:sldChg chg="addSp delSp modSp mod">
        <pc:chgData name="周 聪" userId="3a7643a4fd805d74" providerId="LiveId" clId="{881273A9-CECC-4C3C-B03C-1AFAFF58D66C}" dt="2021-06-27T18:57:23.184" v="5680" actId="1076"/>
        <pc:sldMkLst>
          <pc:docMk/>
          <pc:sldMk cId="0" sldId="256"/>
        </pc:sldMkLst>
        <pc:spChg chg="del mod">
          <ac:chgData name="周 聪" userId="3a7643a4fd805d74" providerId="LiveId" clId="{881273A9-CECC-4C3C-B03C-1AFAFF58D66C}" dt="2021-06-27T18:57:08.235" v="5677" actId="478"/>
          <ac:spMkLst>
            <pc:docMk/>
            <pc:sldMk cId="0" sldId="256"/>
            <ac:spMk id="6" creationId="{00000000-0000-0000-0000-000000000000}"/>
          </ac:spMkLst>
        </pc:spChg>
        <pc:spChg chg="del mod">
          <ac:chgData name="周 聪" userId="3a7643a4fd805d74" providerId="LiveId" clId="{881273A9-CECC-4C3C-B03C-1AFAFF58D66C}" dt="2021-06-27T18:56:54.560" v="5672" actId="478"/>
          <ac:spMkLst>
            <pc:docMk/>
            <pc:sldMk cId="0" sldId="256"/>
            <ac:spMk id="7" creationId="{00000000-0000-0000-0000-000000000000}"/>
          </ac:spMkLst>
        </pc:spChg>
        <pc:spChg chg="add mod">
          <ac:chgData name="周 聪" userId="3a7643a4fd805d74" providerId="LiveId" clId="{881273A9-CECC-4C3C-B03C-1AFAFF58D66C}" dt="2021-06-27T18:57:23.184" v="5680" actId="1076"/>
          <ac:spMkLst>
            <pc:docMk/>
            <pc:sldMk cId="0" sldId="256"/>
            <ac:spMk id="9" creationId="{93925232-01A2-4BA1-AB03-8531E8B84433}"/>
          </ac:spMkLst>
        </pc:spChg>
        <pc:spChg chg="add mod">
          <ac:chgData name="周 聪" userId="3a7643a4fd805d74" providerId="LiveId" clId="{881273A9-CECC-4C3C-B03C-1AFAFF58D66C}" dt="2021-06-27T18:57:18.336" v="5679" actId="1076"/>
          <ac:spMkLst>
            <pc:docMk/>
            <pc:sldMk cId="0" sldId="256"/>
            <ac:spMk id="10" creationId="{362FDB64-DAAD-4AD6-9329-6E2CAF59DDCF}"/>
          </ac:spMkLst>
        </pc:spChg>
      </pc:sldChg>
      <pc:sldChg chg="modSp mod">
        <pc:chgData name="周 聪" userId="3a7643a4fd805d74" providerId="LiveId" clId="{881273A9-CECC-4C3C-B03C-1AFAFF58D66C}" dt="2021-06-27T15:54:02.473" v="1895" actId="20577"/>
        <pc:sldMkLst>
          <pc:docMk/>
          <pc:sldMk cId="0" sldId="279"/>
        </pc:sldMkLst>
        <pc:spChg chg="mod">
          <ac:chgData name="周 聪" userId="3a7643a4fd805d74" providerId="LiveId" clId="{881273A9-CECC-4C3C-B03C-1AFAFF58D66C}" dt="2021-06-27T15:54:02.473" v="1895" actId="20577"/>
          <ac:spMkLst>
            <pc:docMk/>
            <pc:sldMk cId="0" sldId="279"/>
            <ac:spMk id="11" creationId="{00000000-0000-0000-0000-000000000000}"/>
          </ac:spMkLst>
        </pc:spChg>
      </pc:sldChg>
      <pc:sldChg chg="addSp delSp modSp mod modTransition">
        <pc:chgData name="周 聪" userId="3a7643a4fd805d74" providerId="LiveId" clId="{881273A9-CECC-4C3C-B03C-1AFAFF58D66C}" dt="2021-06-27T18:54:23.703" v="5650"/>
        <pc:sldMkLst>
          <pc:docMk/>
          <pc:sldMk cId="0" sldId="280"/>
        </pc:sldMkLst>
        <pc:spChg chg="mod">
          <ac:chgData name="周 聪" userId="3a7643a4fd805d74" providerId="LiveId" clId="{881273A9-CECC-4C3C-B03C-1AFAFF58D66C}" dt="2021-06-27T09:48:23.791" v="1273" actId="1076"/>
          <ac:spMkLst>
            <pc:docMk/>
            <pc:sldMk cId="0" sldId="280"/>
            <ac:spMk id="2" creationId="{00000000-0000-0000-0000-000000000000}"/>
          </ac:spMkLst>
        </pc:spChg>
        <pc:spChg chg="mod">
          <ac:chgData name="周 聪" userId="3a7643a4fd805d74" providerId="LiveId" clId="{881273A9-CECC-4C3C-B03C-1AFAFF58D66C}" dt="2021-06-27T09:32:03.593" v="924" actId="1038"/>
          <ac:spMkLst>
            <pc:docMk/>
            <pc:sldMk cId="0" sldId="280"/>
            <ac:spMk id="38" creationId="{00000000-0000-0000-0000-000000000000}"/>
          </ac:spMkLst>
        </pc:spChg>
        <pc:spChg chg="mod">
          <ac:chgData name="周 聪" userId="3a7643a4fd805d74" providerId="LiveId" clId="{881273A9-CECC-4C3C-B03C-1AFAFF58D66C}" dt="2021-06-27T17:23:45.374" v="3020"/>
          <ac:spMkLst>
            <pc:docMk/>
            <pc:sldMk cId="0" sldId="280"/>
            <ac:spMk id="72" creationId="{0CA726EE-B5AA-46E5-913B-77EF76F4A44C}"/>
          </ac:spMkLst>
        </pc:spChg>
        <pc:spChg chg="mod">
          <ac:chgData name="周 聪" userId="3a7643a4fd805d74" providerId="LiveId" clId="{881273A9-CECC-4C3C-B03C-1AFAFF58D66C}" dt="2021-06-27T17:23:45.374" v="3020"/>
          <ac:spMkLst>
            <pc:docMk/>
            <pc:sldMk cId="0" sldId="280"/>
            <ac:spMk id="73" creationId="{83BDBA8E-D612-4CA4-B014-3EA74821FD04}"/>
          </ac:spMkLst>
        </pc:spChg>
        <pc:spChg chg="mod">
          <ac:chgData name="周 聪" userId="3a7643a4fd805d74" providerId="LiveId" clId="{881273A9-CECC-4C3C-B03C-1AFAFF58D66C}" dt="2021-06-27T17:23:45.374" v="3020"/>
          <ac:spMkLst>
            <pc:docMk/>
            <pc:sldMk cId="0" sldId="280"/>
            <ac:spMk id="74" creationId="{357B3D45-0D28-45A8-856A-0FDF8678F7CE}"/>
          </ac:spMkLst>
        </pc:spChg>
        <pc:spChg chg="mod">
          <ac:chgData name="周 聪" userId="3a7643a4fd805d74" providerId="LiveId" clId="{881273A9-CECC-4C3C-B03C-1AFAFF58D66C}" dt="2021-06-27T17:23:45.374" v="3020"/>
          <ac:spMkLst>
            <pc:docMk/>
            <pc:sldMk cId="0" sldId="280"/>
            <ac:spMk id="75" creationId="{1D5D494B-7E8B-422A-BFF8-7BCC5731F568}"/>
          </ac:spMkLst>
        </pc:spChg>
        <pc:spChg chg="mod">
          <ac:chgData name="周 聪" userId="3a7643a4fd805d74" providerId="LiveId" clId="{881273A9-CECC-4C3C-B03C-1AFAFF58D66C}" dt="2021-06-27T09:51:22.902" v="1295"/>
          <ac:spMkLst>
            <pc:docMk/>
            <pc:sldMk cId="0" sldId="280"/>
            <ac:spMk id="78" creationId="{1E1A77F5-E609-444D-842B-656BAFD603E4}"/>
          </ac:spMkLst>
        </pc:spChg>
        <pc:spChg chg="mod">
          <ac:chgData name="周 聪" userId="3a7643a4fd805d74" providerId="LiveId" clId="{881273A9-CECC-4C3C-B03C-1AFAFF58D66C}" dt="2021-06-27T09:51:22.902" v="1295"/>
          <ac:spMkLst>
            <pc:docMk/>
            <pc:sldMk cId="0" sldId="280"/>
            <ac:spMk id="79" creationId="{3D8C742D-F6E7-4BC4-850D-C032631D19C2}"/>
          </ac:spMkLst>
        </pc:spChg>
        <pc:spChg chg="mod">
          <ac:chgData name="周 聪" userId="3a7643a4fd805d74" providerId="LiveId" clId="{881273A9-CECC-4C3C-B03C-1AFAFF58D66C}" dt="2021-06-27T09:51:22.902" v="1295"/>
          <ac:spMkLst>
            <pc:docMk/>
            <pc:sldMk cId="0" sldId="280"/>
            <ac:spMk id="80" creationId="{4BDD506C-0B62-4746-B67C-59265626A031}"/>
          </ac:spMkLst>
        </pc:spChg>
        <pc:spChg chg="mod">
          <ac:chgData name="周 聪" userId="3a7643a4fd805d74" providerId="LiveId" clId="{881273A9-CECC-4C3C-B03C-1AFAFF58D66C}" dt="2021-06-27T09:51:22.902" v="1295"/>
          <ac:spMkLst>
            <pc:docMk/>
            <pc:sldMk cId="0" sldId="280"/>
            <ac:spMk id="81" creationId="{018061B1-273C-4DC7-AF64-596AE81325A9}"/>
          </ac:spMkLst>
        </pc:spChg>
        <pc:spChg chg="mod topLvl">
          <ac:chgData name="周 聪" userId="3a7643a4fd805d74" providerId="LiveId" clId="{881273A9-CECC-4C3C-B03C-1AFAFF58D66C}" dt="2021-06-27T09:46:27.058" v="1198" actId="164"/>
          <ac:spMkLst>
            <pc:docMk/>
            <pc:sldMk cId="0" sldId="280"/>
            <ac:spMk id="115" creationId="{00000000-0000-0000-0000-000000000000}"/>
          </ac:spMkLst>
        </pc:spChg>
        <pc:spChg chg="mod topLvl">
          <ac:chgData name="周 聪" userId="3a7643a4fd805d74" providerId="LiveId" clId="{881273A9-CECC-4C3C-B03C-1AFAFF58D66C}" dt="2021-06-27T09:48:52.218" v="1281" actId="1076"/>
          <ac:spMkLst>
            <pc:docMk/>
            <pc:sldMk cId="0" sldId="280"/>
            <ac:spMk id="116" creationId="{00000000-0000-0000-0000-000000000000}"/>
          </ac:spMkLst>
        </pc:spChg>
        <pc:spChg chg="mod">
          <ac:chgData name="周 聪" userId="3a7643a4fd805d74" providerId="LiveId" clId="{881273A9-CECC-4C3C-B03C-1AFAFF58D66C}" dt="2021-06-27T09:37:23.600" v="1044" actId="165"/>
          <ac:spMkLst>
            <pc:docMk/>
            <pc:sldMk cId="0" sldId="280"/>
            <ac:spMk id="117" creationId="{00000000-0000-0000-0000-000000000000}"/>
          </ac:spMkLst>
        </pc:spChg>
        <pc:spChg chg="mod">
          <ac:chgData name="周 聪" userId="3a7643a4fd805d74" providerId="LiveId" clId="{881273A9-CECC-4C3C-B03C-1AFAFF58D66C}" dt="2021-06-27T09:37:23.600" v="1044" actId="165"/>
          <ac:spMkLst>
            <pc:docMk/>
            <pc:sldMk cId="0" sldId="280"/>
            <ac:spMk id="118" creationId="{00000000-0000-0000-0000-000000000000}"/>
          </ac:spMkLst>
        </pc:spChg>
        <pc:spChg chg="mod topLvl">
          <ac:chgData name="周 聪" userId="3a7643a4fd805d74" providerId="LiveId" clId="{881273A9-CECC-4C3C-B03C-1AFAFF58D66C}" dt="2021-06-27T09:31:40.512" v="903" actId="164"/>
          <ac:spMkLst>
            <pc:docMk/>
            <pc:sldMk cId="0" sldId="280"/>
            <ac:spMk id="121" creationId="{00000000-0000-0000-0000-000000000000}"/>
          </ac:spMkLst>
        </pc:spChg>
        <pc:spChg chg="mod topLvl">
          <ac:chgData name="周 聪" userId="3a7643a4fd805d74" providerId="LiveId" clId="{881273A9-CECC-4C3C-B03C-1AFAFF58D66C}" dt="2021-06-27T09:38:41.832" v="1054" actId="1076"/>
          <ac:spMkLst>
            <pc:docMk/>
            <pc:sldMk cId="0" sldId="280"/>
            <ac:spMk id="122" creationId="{00000000-0000-0000-0000-000000000000}"/>
          </ac:spMkLst>
        </pc:spChg>
        <pc:spChg chg="mod">
          <ac:chgData name="周 聪" userId="3a7643a4fd805d74" providerId="LiveId" clId="{881273A9-CECC-4C3C-B03C-1AFAFF58D66C}" dt="2021-06-27T09:29:15.881" v="751" actId="165"/>
          <ac:spMkLst>
            <pc:docMk/>
            <pc:sldMk cId="0" sldId="280"/>
            <ac:spMk id="123" creationId="{00000000-0000-0000-0000-000000000000}"/>
          </ac:spMkLst>
        </pc:spChg>
        <pc:spChg chg="mod">
          <ac:chgData name="周 聪" userId="3a7643a4fd805d74" providerId="LiveId" clId="{881273A9-CECC-4C3C-B03C-1AFAFF58D66C}" dt="2021-06-27T09:29:15.881" v="751" actId="165"/>
          <ac:spMkLst>
            <pc:docMk/>
            <pc:sldMk cId="0" sldId="280"/>
            <ac:spMk id="124" creationId="{00000000-0000-0000-0000-000000000000}"/>
          </ac:spMkLst>
        </pc:spChg>
        <pc:spChg chg="mod topLvl">
          <ac:chgData name="周 聪" userId="3a7643a4fd805d74" providerId="LiveId" clId="{881273A9-CECC-4C3C-B03C-1AFAFF58D66C}" dt="2021-06-27T09:50:36.263" v="1289" actId="164"/>
          <ac:spMkLst>
            <pc:docMk/>
            <pc:sldMk cId="0" sldId="280"/>
            <ac:spMk id="132" creationId="{00000000-0000-0000-0000-000000000000}"/>
          </ac:spMkLst>
        </pc:spChg>
        <pc:spChg chg="mod topLvl">
          <ac:chgData name="周 聪" userId="3a7643a4fd805d74" providerId="LiveId" clId="{881273A9-CECC-4C3C-B03C-1AFAFF58D66C}" dt="2021-06-27T09:50:36.263" v="1289" actId="164"/>
          <ac:spMkLst>
            <pc:docMk/>
            <pc:sldMk cId="0" sldId="280"/>
            <ac:spMk id="133" creationId="{00000000-0000-0000-0000-000000000000}"/>
          </ac:spMkLst>
        </pc:spChg>
        <pc:spChg chg="mod">
          <ac:chgData name="周 聪" userId="3a7643a4fd805d74" providerId="LiveId" clId="{881273A9-CECC-4C3C-B03C-1AFAFF58D66C}" dt="2021-06-27T09:38:20.120" v="1052" actId="165"/>
          <ac:spMkLst>
            <pc:docMk/>
            <pc:sldMk cId="0" sldId="280"/>
            <ac:spMk id="134" creationId="{00000000-0000-0000-0000-000000000000}"/>
          </ac:spMkLst>
        </pc:spChg>
        <pc:spChg chg="mod">
          <ac:chgData name="周 聪" userId="3a7643a4fd805d74" providerId="LiveId" clId="{881273A9-CECC-4C3C-B03C-1AFAFF58D66C}" dt="2021-06-27T09:38:20.120" v="1052" actId="165"/>
          <ac:spMkLst>
            <pc:docMk/>
            <pc:sldMk cId="0" sldId="280"/>
            <ac:spMk id="135" creationId="{00000000-0000-0000-0000-000000000000}"/>
          </ac:spMkLst>
        </pc:spChg>
        <pc:spChg chg="mod topLvl">
          <ac:chgData name="周 聪" userId="3a7643a4fd805d74" providerId="LiveId" clId="{881273A9-CECC-4C3C-B03C-1AFAFF58D66C}" dt="2021-06-27T09:36:53.763" v="954" actId="164"/>
          <ac:spMkLst>
            <pc:docMk/>
            <pc:sldMk cId="0" sldId="280"/>
            <ac:spMk id="144" creationId="{00000000-0000-0000-0000-000000000000}"/>
          </ac:spMkLst>
        </pc:spChg>
        <pc:spChg chg="mod topLvl">
          <ac:chgData name="周 聪" userId="3a7643a4fd805d74" providerId="LiveId" clId="{881273A9-CECC-4C3C-B03C-1AFAFF58D66C}" dt="2021-06-27T09:36:53.763" v="954" actId="164"/>
          <ac:spMkLst>
            <pc:docMk/>
            <pc:sldMk cId="0" sldId="280"/>
            <ac:spMk id="145" creationId="{00000000-0000-0000-0000-000000000000}"/>
          </ac:spMkLst>
        </pc:spChg>
        <pc:spChg chg="mod">
          <ac:chgData name="周 聪" userId="3a7643a4fd805d74" providerId="LiveId" clId="{881273A9-CECC-4C3C-B03C-1AFAFF58D66C}" dt="2021-06-27T09:36:07.148" v="929" actId="165"/>
          <ac:spMkLst>
            <pc:docMk/>
            <pc:sldMk cId="0" sldId="280"/>
            <ac:spMk id="146" creationId="{00000000-0000-0000-0000-000000000000}"/>
          </ac:spMkLst>
        </pc:spChg>
        <pc:spChg chg="mod">
          <ac:chgData name="周 聪" userId="3a7643a4fd805d74" providerId="LiveId" clId="{881273A9-CECC-4C3C-B03C-1AFAFF58D66C}" dt="2021-06-27T09:36:07.148" v="929" actId="165"/>
          <ac:spMkLst>
            <pc:docMk/>
            <pc:sldMk cId="0" sldId="280"/>
            <ac:spMk id="147" creationId="{00000000-0000-0000-0000-000000000000}"/>
          </ac:spMkLst>
        </pc:spChg>
        <pc:spChg chg="mod topLvl">
          <ac:chgData name="周 聪" userId="3a7643a4fd805d74" providerId="LiveId" clId="{881273A9-CECC-4C3C-B03C-1AFAFF58D66C}" dt="2021-06-27T09:47:40.217" v="1218" actId="164"/>
          <ac:spMkLst>
            <pc:docMk/>
            <pc:sldMk cId="0" sldId="280"/>
            <ac:spMk id="156" creationId="{00000000-0000-0000-0000-000000000000}"/>
          </ac:spMkLst>
        </pc:spChg>
        <pc:spChg chg="mod topLvl">
          <ac:chgData name="周 聪" userId="3a7643a4fd805d74" providerId="LiveId" clId="{881273A9-CECC-4C3C-B03C-1AFAFF58D66C}" dt="2021-06-27T09:47:57.821" v="1220" actId="1076"/>
          <ac:spMkLst>
            <pc:docMk/>
            <pc:sldMk cId="0" sldId="280"/>
            <ac:spMk id="157" creationId="{00000000-0000-0000-0000-000000000000}"/>
          </ac:spMkLst>
        </pc:spChg>
        <pc:spChg chg="mod">
          <ac:chgData name="周 聪" userId="3a7643a4fd805d74" providerId="LiveId" clId="{881273A9-CECC-4C3C-B03C-1AFAFF58D66C}" dt="2021-06-27T09:39:09.271" v="1055" actId="165"/>
          <ac:spMkLst>
            <pc:docMk/>
            <pc:sldMk cId="0" sldId="280"/>
            <ac:spMk id="158" creationId="{00000000-0000-0000-0000-000000000000}"/>
          </ac:spMkLst>
        </pc:spChg>
        <pc:spChg chg="mod">
          <ac:chgData name="周 聪" userId="3a7643a4fd805d74" providerId="LiveId" clId="{881273A9-CECC-4C3C-B03C-1AFAFF58D66C}" dt="2021-06-27T09:39:09.271" v="1055" actId="165"/>
          <ac:spMkLst>
            <pc:docMk/>
            <pc:sldMk cId="0" sldId="280"/>
            <ac:spMk id="159" creationId="{00000000-0000-0000-0000-000000000000}"/>
          </ac:spMkLst>
        </pc:spChg>
        <pc:grpChg chg="del mod">
          <ac:chgData name="周 聪" userId="3a7643a4fd805d74" providerId="LiveId" clId="{881273A9-CECC-4C3C-B03C-1AFAFF58D66C}" dt="2021-06-27T09:33:58.295" v="925" actId="165"/>
          <ac:grpSpMkLst>
            <pc:docMk/>
            <pc:sldMk cId="0" sldId="280"/>
            <ac:grpSpMk id="10" creationId="{00000000-0000-0000-0000-000000000000}"/>
          </ac:grpSpMkLst>
        </pc:grpChg>
        <pc:grpChg chg="add mod">
          <ac:chgData name="周 聪" userId="3a7643a4fd805d74" providerId="LiveId" clId="{881273A9-CECC-4C3C-B03C-1AFAFF58D66C}" dt="2021-06-27T09:50:27.927" v="1288" actId="1036"/>
          <ac:grpSpMkLst>
            <pc:docMk/>
            <pc:sldMk cId="0" sldId="280"/>
            <ac:grpSpMk id="11" creationId="{65AAF40B-9C81-4818-9634-6EFC71C51CEF}"/>
          </ac:grpSpMkLst>
        </pc:grpChg>
        <pc:grpChg chg="add del mod">
          <ac:chgData name="周 聪" userId="3a7643a4fd805d74" providerId="LiveId" clId="{881273A9-CECC-4C3C-B03C-1AFAFF58D66C}" dt="2021-06-27T09:37:23.600" v="1044" actId="165"/>
          <ac:grpSpMkLst>
            <pc:docMk/>
            <pc:sldMk cId="0" sldId="280"/>
            <ac:grpSpMk id="12" creationId="{3BAA1DEC-FECF-408F-9C73-9B2F6DE395BE}"/>
          </ac:grpSpMkLst>
        </pc:grpChg>
        <pc:grpChg chg="add del mod">
          <ac:chgData name="周 聪" userId="3a7643a4fd805d74" providerId="LiveId" clId="{881273A9-CECC-4C3C-B03C-1AFAFF58D66C}" dt="2021-06-27T17:23:45.095" v="3019" actId="478"/>
          <ac:grpSpMkLst>
            <pc:docMk/>
            <pc:sldMk cId="0" sldId="280"/>
            <ac:grpSpMk id="13" creationId="{79431518-4E01-4213-A352-43254F5E717E}"/>
          </ac:grpSpMkLst>
        </pc:grpChg>
        <pc:grpChg chg="add mod">
          <ac:chgData name="周 聪" userId="3a7643a4fd805d74" providerId="LiveId" clId="{881273A9-CECC-4C3C-B03C-1AFAFF58D66C}" dt="2021-06-27T09:50:27.927" v="1288" actId="1036"/>
          <ac:grpSpMkLst>
            <pc:docMk/>
            <pc:sldMk cId="0" sldId="280"/>
            <ac:grpSpMk id="14" creationId="{FD4147BB-64A3-43B2-B5D2-8E409DFC671B}"/>
          </ac:grpSpMkLst>
        </pc:grpChg>
        <pc:grpChg chg="add mod">
          <ac:chgData name="周 聪" userId="3a7643a4fd805d74" providerId="LiveId" clId="{881273A9-CECC-4C3C-B03C-1AFAFF58D66C}" dt="2021-06-27T09:50:27.927" v="1288" actId="1036"/>
          <ac:grpSpMkLst>
            <pc:docMk/>
            <pc:sldMk cId="0" sldId="280"/>
            <ac:grpSpMk id="15" creationId="{2CF889D7-2ADE-4936-81A0-C803EA54A5C3}"/>
          </ac:grpSpMkLst>
        </pc:grpChg>
        <pc:grpChg chg="add mod">
          <ac:chgData name="周 聪" userId="3a7643a4fd805d74" providerId="LiveId" clId="{881273A9-CECC-4C3C-B03C-1AFAFF58D66C}" dt="2021-06-27T09:50:36.263" v="1289" actId="164"/>
          <ac:grpSpMkLst>
            <pc:docMk/>
            <pc:sldMk cId="0" sldId="280"/>
            <ac:grpSpMk id="16" creationId="{68BFEA22-0991-4EA6-833A-55E0019F08F1}"/>
          </ac:grpSpMkLst>
        </pc:grpChg>
        <pc:grpChg chg="mod">
          <ac:chgData name="周 聪" userId="3a7643a4fd805d74" providerId="LiveId" clId="{881273A9-CECC-4C3C-B03C-1AFAFF58D66C}" dt="2021-06-27T09:50:27.927" v="1288" actId="1036"/>
          <ac:grpSpMkLst>
            <pc:docMk/>
            <pc:sldMk cId="0" sldId="280"/>
            <ac:grpSpMk id="35" creationId="{00000000-0000-0000-0000-000000000000}"/>
          </ac:grpSpMkLst>
        </pc:grpChg>
        <pc:grpChg chg="add mod">
          <ac:chgData name="周 聪" userId="3a7643a4fd805d74" providerId="LiveId" clId="{881273A9-CECC-4C3C-B03C-1AFAFF58D66C}" dt="2021-06-27T17:23:45.374" v="3020"/>
          <ac:grpSpMkLst>
            <pc:docMk/>
            <pc:sldMk cId="0" sldId="280"/>
            <ac:grpSpMk id="70" creationId="{E3382BEF-CB05-461B-8D54-A898AAFA2728}"/>
          </ac:grpSpMkLst>
        </pc:grpChg>
        <pc:grpChg chg="mod">
          <ac:chgData name="周 聪" userId="3a7643a4fd805d74" providerId="LiveId" clId="{881273A9-CECC-4C3C-B03C-1AFAFF58D66C}" dt="2021-06-27T17:23:45.374" v="3020"/>
          <ac:grpSpMkLst>
            <pc:docMk/>
            <pc:sldMk cId="0" sldId="280"/>
            <ac:grpSpMk id="71" creationId="{5A33A740-F9EB-46CE-A7E7-459161F5176B}"/>
          </ac:grpSpMkLst>
        </pc:grpChg>
        <pc:grpChg chg="add mod">
          <ac:chgData name="周 聪" userId="3a7643a4fd805d74" providerId="LiveId" clId="{881273A9-CECC-4C3C-B03C-1AFAFF58D66C}" dt="2021-06-27T09:51:57.101" v="1300" actId="1076"/>
          <ac:grpSpMkLst>
            <pc:docMk/>
            <pc:sldMk cId="0" sldId="280"/>
            <ac:grpSpMk id="76" creationId="{E9EC499E-CF04-4DDC-9E26-8D0F4E16EA5A}"/>
          </ac:grpSpMkLst>
        </pc:grpChg>
        <pc:grpChg chg="mod">
          <ac:chgData name="周 聪" userId="3a7643a4fd805d74" providerId="LiveId" clId="{881273A9-CECC-4C3C-B03C-1AFAFF58D66C}" dt="2021-06-27T09:51:22.902" v="1295"/>
          <ac:grpSpMkLst>
            <pc:docMk/>
            <pc:sldMk cId="0" sldId="280"/>
            <ac:grpSpMk id="77" creationId="{3D6852BB-82E4-41C4-9C0A-EEB18C198934}"/>
          </ac:grpSpMkLst>
        </pc:grpChg>
        <pc:grpChg chg="mod">
          <ac:chgData name="周 聪" userId="3a7643a4fd805d74" providerId="LiveId" clId="{881273A9-CECC-4C3C-B03C-1AFAFF58D66C}" dt="2021-06-27T09:50:27.927" v="1288" actId="1036"/>
          <ac:grpSpMkLst>
            <pc:docMk/>
            <pc:sldMk cId="0" sldId="280"/>
            <ac:grpSpMk id="94" creationId="{00000000-0000-0000-0000-000000000000}"/>
          </ac:grpSpMkLst>
        </pc:grpChg>
        <pc:grpChg chg="del mod">
          <ac:chgData name="周 聪" userId="3a7643a4fd805d74" providerId="LiveId" clId="{881273A9-CECC-4C3C-B03C-1AFAFF58D66C}" dt="2021-06-27T09:38:20.120" v="1052" actId="165"/>
          <ac:grpSpMkLst>
            <pc:docMk/>
            <pc:sldMk cId="0" sldId="280"/>
            <ac:grpSpMk id="100" creationId="{00000000-0000-0000-0000-000000000000}"/>
          </ac:grpSpMkLst>
        </pc:grpChg>
        <pc:grpChg chg="mod">
          <ac:chgData name="周 聪" userId="3a7643a4fd805d74" providerId="LiveId" clId="{881273A9-CECC-4C3C-B03C-1AFAFF58D66C}" dt="2021-06-27T09:50:27.927" v="1288" actId="1036"/>
          <ac:grpSpMkLst>
            <pc:docMk/>
            <pc:sldMk cId="0" sldId="280"/>
            <ac:grpSpMk id="101" creationId="{00000000-0000-0000-0000-000000000000}"/>
          </ac:grpSpMkLst>
        </pc:grpChg>
        <pc:grpChg chg="mod topLvl">
          <ac:chgData name="周 聪" userId="3a7643a4fd805d74" providerId="LiveId" clId="{881273A9-CECC-4C3C-B03C-1AFAFF58D66C}" dt="2021-06-27T09:46:27.058" v="1198" actId="164"/>
          <ac:grpSpMkLst>
            <pc:docMk/>
            <pc:sldMk cId="0" sldId="280"/>
            <ac:grpSpMk id="114" creationId="{00000000-0000-0000-0000-000000000000}"/>
          </ac:grpSpMkLst>
        </pc:grpChg>
        <pc:grpChg chg="del mod">
          <ac:chgData name="周 聪" userId="3a7643a4fd805d74" providerId="LiveId" clId="{881273A9-CECC-4C3C-B03C-1AFAFF58D66C}" dt="2021-06-27T09:29:15.881" v="751" actId="165"/>
          <ac:grpSpMkLst>
            <pc:docMk/>
            <pc:sldMk cId="0" sldId="280"/>
            <ac:grpSpMk id="119" creationId="{00000000-0000-0000-0000-000000000000}"/>
          </ac:grpSpMkLst>
        </pc:grpChg>
        <pc:grpChg chg="mod topLvl">
          <ac:chgData name="周 聪" userId="3a7643a4fd805d74" providerId="LiveId" clId="{881273A9-CECC-4C3C-B03C-1AFAFF58D66C}" dt="2021-06-27T09:31:40.512" v="903" actId="164"/>
          <ac:grpSpMkLst>
            <pc:docMk/>
            <pc:sldMk cId="0" sldId="280"/>
            <ac:grpSpMk id="120" creationId="{00000000-0000-0000-0000-000000000000}"/>
          </ac:grpSpMkLst>
        </pc:grpChg>
        <pc:grpChg chg="mod topLvl">
          <ac:chgData name="周 聪" userId="3a7643a4fd805d74" providerId="LiveId" clId="{881273A9-CECC-4C3C-B03C-1AFAFF58D66C}" dt="2021-06-27T09:50:36.263" v="1289" actId="164"/>
          <ac:grpSpMkLst>
            <pc:docMk/>
            <pc:sldMk cId="0" sldId="280"/>
            <ac:grpSpMk id="131" creationId="{00000000-0000-0000-0000-000000000000}"/>
          </ac:grpSpMkLst>
        </pc:grpChg>
        <pc:grpChg chg="del mod">
          <ac:chgData name="周 聪" userId="3a7643a4fd805d74" providerId="LiveId" clId="{881273A9-CECC-4C3C-B03C-1AFAFF58D66C}" dt="2021-06-27T09:51:22.050" v="1294" actId="21"/>
          <ac:grpSpMkLst>
            <pc:docMk/>
            <pc:sldMk cId="0" sldId="280"/>
            <ac:grpSpMk id="136" creationId="{00000000-0000-0000-0000-000000000000}"/>
          </ac:grpSpMkLst>
        </pc:grpChg>
        <pc:grpChg chg="del mod">
          <ac:chgData name="周 聪" userId="3a7643a4fd805d74" providerId="LiveId" clId="{881273A9-CECC-4C3C-B03C-1AFAFF58D66C}" dt="2021-06-27T09:36:07.148" v="929" actId="165"/>
          <ac:grpSpMkLst>
            <pc:docMk/>
            <pc:sldMk cId="0" sldId="280"/>
            <ac:grpSpMk id="142" creationId="{00000000-0000-0000-0000-000000000000}"/>
          </ac:grpSpMkLst>
        </pc:grpChg>
        <pc:grpChg chg="mod topLvl">
          <ac:chgData name="周 聪" userId="3a7643a4fd805d74" providerId="LiveId" clId="{881273A9-CECC-4C3C-B03C-1AFAFF58D66C}" dt="2021-06-27T09:36:53.763" v="954" actId="164"/>
          <ac:grpSpMkLst>
            <pc:docMk/>
            <pc:sldMk cId="0" sldId="280"/>
            <ac:grpSpMk id="143" creationId="{00000000-0000-0000-0000-000000000000}"/>
          </ac:grpSpMkLst>
        </pc:grpChg>
        <pc:grpChg chg="mod">
          <ac:chgData name="周 聪" userId="3a7643a4fd805d74" providerId="LiveId" clId="{881273A9-CECC-4C3C-B03C-1AFAFF58D66C}" dt="2021-06-27T09:50:27.927" v="1288" actId="1036"/>
          <ac:grpSpMkLst>
            <pc:docMk/>
            <pc:sldMk cId="0" sldId="280"/>
            <ac:grpSpMk id="148" creationId="{00000000-0000-0000-0000-000000000000}"/>
          </ac:grpSpMkLst>
        </pc:grpChg>
        <pc:grpChg chg="del mod">
          <ac:chgData name="周 聪" userId="3a7643a4fd805d74" providerId="LiveId" clId="{881273A9-CECC-4C3C-B03C-1AFAFF58D66C}" dt="2021-06-27T09:39:09.271" v="1055" actId="165"/>
          <ac:grpSpMkLst>
            <pc:docMk/>
            <pc:sldMk cId="0" sldId="280"/>
            <ac:grpSpMk id="154" creationId="{00000000-0000-0000-0000-000000000000}"/>
          </ac:grpSpMkLst>
        </pc:grpChg>
        <pc:grpChg chg="mod topLvl">
          <ac:chgData name="周 聪" userId="3a7643a4fd805d74" providerId="LiveId" clId="{881273A9-CECC-4C3C-B03C-1AFAFF58D66C}" dt="2021-06-27T09:47:40.217" v="1218" actId="164"/>
          <ac:grpSpMkLst>
            <pc:docMk/>
            <pc:sldMk cId="0" sldId="280"/>
            <ac:grpSpMk id="155" creationId="{00000000-0000-0000-0000-000000000000}"/>
          </ac:grpSpMkLst>
        </pc:grpChg>
      </pc:sldChg>
      <pc:sldChg chg="modSp mod">
        <pc:chgData name="周 聪" userId="3a7643a4fd805d74" providerId="LiveId" clId="{881273A9-CECC-4C3C-B03C-1AFAFF58D66C}" dt="2021-06-27T15:04:25.965" v="1873" actId="1037"/>
        <pc:sldMkLst>
          <pc:docMk/>
          <pc:sldMk cId="0" sldId="282"/>
        </pc:sldMkLst>
        <pc:spChg chg="mod">
          <ac:chgData name="周 聪" userId="3a7643a4fd805d74" providerId="LiveId" clId="{881273A9-CECC-4C3C-B03C-1AFAFF58D66C}" dt="2021-06-27T15:04:25.965" v="1873" actId="1037"/>
          <ac:spMkLst>
            <pc:docMk/>
            <pc:sldMk cId="0" sldId="282"/>
            <ac:spMk id="4" creationId="{00000000-0000-0000-0000-000000000000}"/>
          </ac:spMkLst>
        </pc:spChg>
        <pc:grpChg chg="mod">
          <ac:chgData name="周 聪" userId="3a7643a4fd805d74" providerId="LiveId" clId="{881273A9-CECC-4C3C-B03C-1AFAFF58D66C}" dt="2021-06-27T15:04:25.965" v="1873" actId="1037"/>
          <ac:grpSpMkLst>
            <pc:docMk/>
            <pc:sldMk cId="0" sldId="282"/>
            <ac:grpSpMk id="14" creationId="{00000000-0000-0000-0000-000000000000}"/>
          </ac:grpSpMkLst>
        </pc:grpChg>
      </pc:sldChg>
      <pc:sldChg chg="delSp modSp mod">
        <pc:chgData name="周 聪" userId="3a7643a4fd805d74" providerId="LiveId" clId="{881273A9-CECC-4C3C-B03C-1AFAFF58D66C}" dt="2021-06-27T17:57:46.288" v="3447" actId="20577"/>
        <pc:sldMkLst>
          <pc:docMk/>
          <pc:sldMk cId="0" sldId="283"/>
        </pc:sldMkLst>
        <pc:spChg chg="mod">
          <ac:chgData name="周 聪" userId="3a7643a4fd805d74" providerId="LiveId" clId="{881273A9-CECC-4C3C-B03C-1AFAFF58D66C}" dt="2021-06-27T17:57:46.288" v="3447" actId="20577"/>
          <ac:spMkLst>
            <pc:docMk/>
            <pc:sldMk cId="0" sldId="283"/>
            <ac:spMk id="3" creationId="{00000000-0000-0000-0000-000000000000}"/>
          </ac:spMkLst>
        </pc:spChg>
        <pc:spChg chg="mod">
          <ac:chgData name="周 聪" userId="3a7643a4fd805d74" providerId="LiveId" clId="{881273A9-CECC-4C3C-B03C-1AFAFF58D66C}" dt="2021-06-27T16:10:56.705" v="2602" actId="14100"/>
          <ac:spMkLst>
            <pc:docMk/>
            <pc:sldMk cId="0" sldId="283"/>
            <ac:spMk id="4" creationId="{00000000-0000-0000-0000-000000000000}"/>
          </ac:spMkLst>
        </pc:spChg>
        <pc:spChg chg="del">
          <ac:chgData name="周 聪" userId="3a7643a4fd805d74" providerId="LiveId" clId="{881273A9-CECC-4C3C-B03C-1AFAFF58D66C}" dt="2021-06-27T11:54:41.011" v="1822" actId="478"/>
          <ac:spMkLst>
            <pc:docMk/>
            <pc:sldMk cId="0" sldId="283"/>
            <ac:spMk id="12" creationId="{00000000-0000-0000-0000-000000000000}"/>
          </ac:spMkLst>
        </pc:spChg>
        <pc:spChg chg="del">
          <ac:chgData name="周 聪" userId="3a7643a4fd805d74" providerId="LiveId" clId="{881273A9-CECC-4C3C-B03C-1AFAFF58D66C}" dt="2021-06-27T11:54:34.210" v="1820" actId="478"/>
          <ac:spMkLst>
            <pc:docMk/>
            <pc:sldMk cId="0" sldId="283"/>
            <ac:spMk id="13" creationId="{00000000-0000-0000-0000-000000000000}"/>
          </ac:spMkLst>
        </pc:spChg>
        <pc:spChg chg="del">
          <ac:chgData name="周 聪" userId="3a7643a4fd805d74" providerId="LiveId" clId="{881273A9-CECC-4C3C-B03C-1AFAFF58D66C}" dt="2021-06-27T11:54:38.269" v="1821" actId="478"/>
          <ac:spMkLst>
            <pc:docMk/>
            <pc:sldMk cId="0" sldId="283"/>
            <ac:spMk id="14" creationId="{00000000-0000-0000-0000-000000000000}"/>
          </ac:spMkLst>
        </pc:spChg>
        <pc:spChg chg="mod">
          <ac:chgData name="周 聪" userId="3a7643a4fd805d74" providerId="LiveId" clId="{881273A9-CECC-4C3C-B03C-1AFAFF58D66C}" dt="2021-06-27T16:44:26.999" v="2831" actId="1036"/>
          <ac:spMkLst>
            <pc:docMk/>
            <pc:sldMk cId="0" sldId="283"/>
            <ac:spMk id="15" creationId="{00000000-0000-0000-0000-000000000000}"/>
          </ac:spMkLst>
        </pc:spChg>
      </pc:sldChg>
      <pc:sldChg chg="addSp delSp modSp del mod">
        <pc:chgData name="周 聪" userId="3a7643a4fd805d74" providerId="LiveId" clId="{881273A9-CECC-4C3C-B03C-1AFAFF58D66C}" dt="2021-06-27T18:34:16.116" v="4852" actId="47"/>
        <pc:sldMkLst>
          <pc:docMk/>
          <pc:sldMk cId="0" sldId="284"/>
        </pc:sldMkLst>
        <pc:spChg chg="mod topLvl">
          <ac:chgData name="周 聪" userId="3a7643a4fd805d74" providerId="LiveId" clId="{881273A9-CECC-4C3C-B03C-1AFAFF58D66C}" dt="2021-06-27T16:51:43.383" v="2957" actId="164"/>
          <ac:spMkLst>
            <pc:docMk/>
            <pc:sldMk cId="0" sldId="284"/>
            <ac:spMk id="2" creationId="{00000000-0000-0000-0000-000000000000}"/>
          </ac:spMkLst>
        </pc:spChg>
        <pc:spChg chg="mod topLvl">
          <ac:chgData name="周 聪" userId="3a7643a4fd805d74" providerId="LiveId" clId="{881273A9-CECC-4C3C-B03C-1AFAFF58D66C}" dt="2021-06-27T16:51:43.383" v="2957" actId="164"/>
          <ac:spMkLst>
            <pc:docMk/>
            <pc:sldMk cId="0" sldId="284"/>
            <ac:spMk id="14" creationId="{00000000-0000-0000-0000-000000000000}"/>
          </ac:spMkLst>
        </pc:spChg>
        <pc:spChg chg="mod topLvl">
          <ac:chgData name="周 聪" userId="3a7643a4fd805d74" providerId="LiveId" clId="{881273A9-CECC-4C3C-B03C-1AFAFF58D66C}" dt="2021-06-27T16:51:43.383" v="2957" actId="164"/>
          <ac:spMkLst>
            <pc:docMk/>
            <pc:sldMk cId="0" sldId="284"/>
            <ac:spMk id="16" creationId="{00000000-0000-0000-0000-000000000000}"/>
          </ac:spMkLst>
        </pc:spChg>
        <pc:spChg chg="mod topLvl">
          <ac:chgData name="周 聪" userId="3a7643a4fd805d74" providerId="LiveId" clId="{881273A9-CECC-4C3C-B03C-1AFAFF58D66C}" dt="2021-06-27T16:51:43.383" v="2957" actId="164"/>
          <ac:spMkLst>
            <pc:docMk/>
            <pc:sldMk cId="0" sldId="284"/>
            <ac:spMk id="18" creationId="{00000000-0000-0000-0000-000000000000}"/>
          </ac:spMkLst>
        </pc:spChg>
        <pc:spChg chg="del mod topLvl">
          <ac:chgData name="周 聪" userId="3a7643a4fd805d74" providerId="LiveId" clId="{881273A9-CECC-4C3C-B03C-1AFAFF58D66C}" dt="2021-06-27T16:50:51.681" v="2949" actId="478"/>
          <ac:spMkLst>
            <pc:docMk/>
            <pc:sldMk cId="0" sldId="284"/>
            <ac:spMk id="20" creationId="{00000000-0000-0000-0000-000000000000}"/>
          </ac:spMkLst>
        </pc:spChg>
        <pc:spChg chg="mod topLvl">
          <ac:chgData name="周 聪" userId="3a7643a4fd805d74" providerId="LiveId" clId="{881273A9-CECC-4C3C-B03C-1AFAFF58D66C}" dt="2021-06-27T16:51:43.383" v="2957" actId="164"/>
          <ac:spMkLst>
            <pc:docMk/>
            <pc:sldMk cId="0" sldId="284"/>
            <ac:spMk id="22" creationId="{00000000-0000-0000-0000-000000000000}"/>
          </ac:spMkLst>
        </pc:spChg>
        <pc:spChg chg="mod topLvl">
          <ac:chgData name="周 聪" userId="3a7643a4fd805d74" providerId="LiveId" clId="{881273A9-CECC-4C3C-B03C-1AFAFF58D66C}" dt="2021-06-27T16:51:43.383" v="2957" actId="164"/>
          <ac:spMkLst>
            <pc:docMk/>
            <pc:sldMk cId="0" sldId="284"/>
            <ac:spMk id="23" creationId="{00000000-0000-0000-0000-000000000000}"/>
          </ac:spMkLst>
        </pc:spChg>
        <pc:spChg chg="del mod topLvl">
          <ac:chgData name="周 聪" userId="3a7643a4fd805d74" providerId="LiveId" clId="{881273A9-CECC-4C3C-B03C-1AFAFF58D66C}" dt="2021-06-27T16:50:47.448" v="2947" actId="478"/>
          <ac:spMkLst>
            <pc:docMk/>
            <pc:sldMk cId="0" sldId="284"/>
            <ac:spMk id="24" creationId="{00000000-0000-0000-0000-000000000000}"/>
          </ac:spMkLst>
        </pc:spChg>
        <pc:spChg chg="mod topLvl">
          <ac:chgData name="周 聪" userId="3a7643a4fd805d74" providerId="LiveId" clId="{881273A9-CECC-4C3C-B03C-1AFAFF58D66C}" dt="2021-06-27T16:51:43.383" v="2957" actId="164"/>
          <ac:spMkLst>
            <pc:docMk/>
            <pc:sldMk cId="0" sldId="284"/>
            <ac:spMk id="25" creationId="{00000000-0000-0000-0000-000000000000}"/>
          </ac:spMkLst>
        </pc:spChg>
        <pc:spChg chg="mod topLvl">
          <ac:chgData name="周 聪" userId="3a7643a4fd805d74" providerId="LiveId" clId="{881273A9-CECC-4C3C-B03C-1AFAFF58D66C}" dt="2021-06-27T16:51:43.383" v="2957" actId="164"/>
          <ac:spMkLst>
            <pc:docMk/>
            <pc:sldMk cId="0" sldId="284"/>
            <ac:spMk id="26" creationId="{00000000-0000-0000-0000-000000000000}"/>
          </ac:spMkLst>
        </pc:spChg>
        <pc:spChg chg="del mod topLvl">
          <ac:chgData name="周 聪" userId="3a7643a4fd805d74" providerId="LiveId" clId="{881273A9-CECC-4C3C-B03C-1AFAFF58D66C}" dt="2021-06-27T16:50:50.272" v="2948" actId="478"/>
          <ac:spMkLst>
            <pc:docMk/>
            <pc:sldMk cId="0" sldId="284"/>
            <ac:spMk id="28" creationId="{00000000-0000-0000-0000-000000000000}"/>
          </ac:spMkLst>
        </pc:spChg>
        <pc:grpChg chg="del">
          <ac:chgData name="周 聪" userId="3a7643a4fd805d74" providerId="LiveId" clId="{881273A9-CECC-4C3C-B03C-1AFAFF58D66C}" dt="2021-06-27T16:50:33.981" v="2945" actId="165"/>
          <ac:grpSpMkLst>
            <pc:docMk/>
            <pc:sldMk cId="0" sldId="284"/>
            <ac:grpSpMk id="12" creationId="{00000000-0000-0000-0000-000000000000}"/>
          </ac:grpSpMkLst>
        </pc:grpChg>
        <pc:grpChg chg="add del mod">
          <ac:chgData name="周 聪" userId="3a7643a4fd805d74" providerId="LiveId" clId="{881273A9-CECC-4C3C-B03C-1AFAFF58D66C}" dt="2021-06-27T16:51:49.407" v="2962" actId="21"/>
          <ac:grpSpMkLst>
            <pc:docMk/>
            <pc:sldMk cId="0" sldId="284"/>
            <ac:grpSpMk id="13" creationId="{C989BED7-9C4C-4080-9119-B10F3BA559EE}"/>
          </ac:grpSpMkLst>
        </pc:grpChg>
        <pc:grpChg chg="del mod topLvl">
          <ac:chgData name="周 聪" userId="3a7643a4fd805d74" providerId="LiveId" clId="{881273A9-CECC-4C3C-B03C-1AFAFF58D66C}" dt="2021-06-27T16:50:42.070" v="2946" actId="165"/>
          <ac:grpSpMkLst>
            <pc:docMk/>
            <pc:sldMk cId="0" sldId="284"/>
            <ac:grpSpMk id="29" creationId="{00000000-0000-0000-0000-000000000000}"/>
          </ac:grpSpMkLst>
        </pc:grpChg>
      </pc:sldChg>
      <pc:sldChg chg="del">
        <pc:chgData name="周 聪" userId="3a7643a4fd805d74" providerId="LiveId" clId="{881273A9-CECC-4C3C-B03C-1AFAFF58D66C}" dt="2021-06-27T18:34:17.546" v="4853" actId="47"/>
        <pc:sldMkLst>
          <pc:docMk/>
          <pc:sldMk cId="0" sldId="285"/>
        </pc:sldMkLst>
      </pc:sldChg>
      <pc:sldChg chg="del">
        <pc:chgData name="周 聪" userId="3a7643a4fd805d74" providerId="LiveId" clId="{881273A9-CECC-4C3C-B03C-1AFAFF58D66C}" dt="2021-06-27T18:35:47.380" v="4921" actId="47"/>
        <pc:sldMkLst>
          <pc:docMk/>
          <pc:sldMk cId="0" sldId="286"/>
        </pc:sldMkLst>
      </pc:sldChg>
      <pc:sldChg chg="modSp mod">
        <pc:chgData name="周 聪" userId="3a7643a4fd805d74" providerId="LiveId" clId="{881273A9-CECC-4C3C-B03C-1AFAFF58D66C}" dt="2021-06-27T17:11:13.441" v="3014" actId="1036"/>
        <pc:sldMkLst>
          <pc:docMk/>
          <pc:sldMk cId="0" sldId="288"/>
        </pc:sldMkLst>
        <pc:spChg chg="mod">
          <ac:chgData name="周 聪" userId="3a7643a4fd805d74" providerId="LiveId" clId="{881273A9-CECC-4C3C-B03C-1AFAFF58D66C}" dt="2021-06-27T07:53:31.278" v="35" actId="20577"/>
          <ac:spMkLst>
            <pc:docMk/>
            <pc:sldMk cId="0" sldId="288"/>
            <ac:spMk id="5" creationId="{00000000-0000-0000-0000-000000000000}"/>
          </ac:spMkLst>
        </pc:spChg>
        <pc:spChg chg="mod">
          <ac:chgData name="周 聪" userId="3a7643a4fd805d74" providerId="LiveId" clId="{881273A9-CECC-4C3C-B03C-1AFAFF58D66C}" dt="2021-06-27T07:52:39.311" v="0" actId="1076"/>
          <ac:spMkLst>
            <pc:docMk/>
            <pc:sldMk cId="0" sldId="288"/>
            <ac:spMk id="8" creationId="{00000000-0000-0000-0000-000000000000}"/>
          </ac:spMkLst>
        </pc:spChg>
        <pc:picChg chg="mod">
          <ac:chgData name="周 聪" userId="3a7643a4fd805d74" providerId="LiveId" clId="{881273A9-CECC-4C3C-B03C-1AFAFF58D66C}" dt="2021-06-27T14:51:17.676" v="1836" actId="1036"/>
          <ac:picMkLst>
            <pc:docMk/>
            <pc:sldMk cId="0" sldId="288"/>
            <ac:picMk id="3" creationId="{A64C5F2E-C726-4455-A565-CFD324B106FD}"/>
          </ac:picMkLst>
        </pc:picChg>
        <pc:picChg chg="mod">
          <ac:chgData name="周 聪" userId="3a7643a4fd805d74" providerId="LiveId" clId="{881273A9-CECC-4C3C-B03C-1AFAFF58D66C}" dt="2021-06-27T17:11:13.441" v="3014" actId="1036"/>
          <ac:picMkLst>
            <pc:docMk/>
            <pc:sldMk cId="0" sldId="288"/>
            <ac:picMk id="6" creationId="{BBCC7B9C-070B-4900-B204-70D39BF30DCB}"/>
          </ac:picMkLst>
        </pc:picChg>
        <pc:picChg chg="mod">
          <ac:chgData name="周 聪" userId="3a7643a4fd805d74" providerId="LiveId" clId="{881273A9-CECC-4C3C-B03C-1AFAFF58D66C}" dt="2021-06-27T14:51:17.676" v="1836" actId="1036"/>
          <ac:picMkLst>
            <pc:docMk/>
            <pc:sldMk cId="0" sldId="288"/>
            <ac:picMk id="9" creationId="{35AE3782-F817-469F-9387-D8C9C6AC49C7}"/>
          </ac:picMkLst>
        </pc:picChg>
        <pc:picChg chg="mod">
          <ac:chgData name="周 聪" userId="3a7643a4fd805d74" providerId="LiveId" clId="{881273A9-CECC-4C3C-B03C-1AFAFF58D66C}" dt="2021-06-27T14:51:17.676" v="1836" actId="1036"/>
          <ac:picMkLst>
            <pc:docMk/>
            <pc:sldMk cId="0" sldId="288"/>
            <ac:picMk id="11" creationId="{CE8293B1-2386-4F77-8091-5970008DB644}"/>
          </ac:picMkLst>
        </pc:picChg>
        <pc:picChg chg="mod">
          <ac:chgData name="周 聪" userId="3a7643a4fd805d74" providerId="LiveId" clId="{881273A9-CECC-4C3C-B03C-1AFAFF58D66C}" dt="2021-06-27T14:51:17.676" v="1836" actId="1036"/>
          <ac:picMkLst>
            <pc:docMk/>
            <pc:sldMk cId="0" sldId="288"/>
            <ac:picMk id="1028" creationId="{B70C3896-3A26-4565-A32A-BC3E864AACFF}"/>
          </ac:picMkLst>
        </pc:picChg>
      </pc:sldChg>
      <pc:sldChg chg="del">
        <pc:chgData name="周 聪" userId="3a7643a4fd805d74" providerId="LiveId" clId="{881273A9-CECC-4C3C-B03C-1AFAFF58D66C}" dt="2021-06-27T18:35:49.987" v="4922" actId="47"/>
        <pc:sldMkLst>
          <pc:docMk/>
          <pc:sldMk cId="0" sldId="289"/>
        </pc:sldMkLst>
      </pc:sldChg>
      <pc:sldChg chg="del">
        <pc:chgData name="周 聪" userId="3a7643a4fd805d74" providerId="LiveId" clId="{881273A9-CECC-4C3C-B03C-1AFAFF58D66C}" dt="2021-06-27T18:57:34.456" v="5681" actId="47"/>
        <pc:sldMkLst>
          <pc:docMk/>
          <pc:sldMk cId="0" sldId="290"/>
        </pc:sldMkLst>
      </pc:sldChg>
      <pc:sldChg chg="del">
        <pc:chgData name="周 聪" userId="3a7643a4fd805d74" providerId="LiveId" clId="{881273A9-CECC-4C3C-B03C-1AFAFF58D66C}" dt="2021-06-27T18:57:36.008" v="5682" actId="47"/>
        <pc:sldMkLst>
          <pc:docMk/>
          <pc:sldMk cId="0" sldId="291"/>
        </pc:sldMkLst>
      </pc:sldChg>
      <pc:sldChg chg="addSp delSp modSp add mod modTransition">
        <pc:chgData name="周 聪" userId="3a7643a4fd805d74" providerId="LiveId" clId="{881273A9-CECC-4C3C-B03C-1AFAFF58D66C}" dt="2021-06-27T17:23:41.746" v="3018" actId="164"/>
        <pc:sldMkLst>
          <pc:docMk/>
          <pc:sldMk cId="1711684601" sldId="292"/>
        </pc:sldMkLst>
        <pc:spChg chg="add mod">
          <ac:chgData name="周 聪" userId="3a7643a4fd805d74" providerId="LiveId" clId="{881273A9-CECC-4C3C-B03C-1AFAFF58D66C}" dt="2021-06-27T11:26:41.249" v="1306" actId="1582"/>
          <ac:spMkLst>
            <pc:docMk/>
            <pc:sldMk cId="1711684601" sldId="292"/>
            <ac:spMk id="10" creationId="{820DF172-742E-4AD3-A12E-FB95D1288037}"/>
          </ac:spMkLst>
        </pc:spChg>
        <pc:spChg chg="add mod">
          <ac:chgData name="周 聪" userId="3a7643a4fd805d74" providerId="LiveId" clId="{881273A9-CECC-4C3C-B03C-1AFAFF58D66C}" dt="2021-06-27T11:39:55.128" v="1462" actId="20577"/>
          <ac:spMkLst>
            <pc:docMk/>
            <pc:sldMk cId="1711684601" sldId="292"/>
            <ac:spMk id="12" creationId="{61FB58E5-1E9C-49F2-9524-130B8A95FD19}"/>
          </ac:spMkLst>
        </pc:spChg>
        <pc:spChg chg="add mod">
          <ac:chgData name="周 聪" userId="3a7643a4fd805d74" providerId="LiveId" clId="{881273A9-CECC-4C3C-B03C-1AFAFF58D66C}" dt="2021-06-27T11:41:14.312" v="1616" actId="14100"/>
          <ac:spMkLst>
            <pc:docMk/>
            <pc:sldMk cId="1711684601" sldId="292"/>
            <ac:spMk id="72" creationId="{7BA25076-B074-47E9-A185-1819C765302A}"/>
          </ac:spMkLst>
        </pc:spChg>
        <pc:spChg chg="add mod">
          <ac:chgData name="周 聪" userId="3a7643a4fd805d74" providerId="LiveId" clId="{881273A9-CECC-4C3C-B03C-1AFAFF58D66C}" dt="2021-06-27T11:41:20.439" v="1629" actId="1038"/>
          <ac:spMkLst>
            <pc:docMk/>
            <pc:sldMk cId="1711684601" sldId="292"/>
            <ac:spMk id="73" creationId="{F58DB1AC-9B4B-4185-A9E1-0CF65BABE830}"/>
          </ac:spMkLst>
        </pc:spChg>
        <pc:spChg chg="add mod">
          <ac:chgData name="周 聪" userId="3a7643a4fd805d74" providerId="LiveId" clId="{881273A9-CECC-4C3C-B03C-1AFAFF58D66C}" dt="2021-06-27T11:47:30.876" v="1723" actId="14100"/>
          <ac:spMkLst>
            <pc:docMk/>
            <pc:sldMk cId="1711684601" sldId="292"/>
            <ac:spMk id="74" creationId="{A30D212C-7945-4243-98F0-22C1EA10263C}"/>
          </ac:spMkLst>
        </pc:spChg>
        <pc:spChg chg="add mod">
          <ac:chgData name="周 聪" userId="3a7643a4fd805d74" providerId="LiveId" clId="{881273A9-CECC-4C3C-B03C-1AFAFF58D66C}" dt="2021-06-27T11:47:50.011" v="1745" actId="1076"/>
          <ac:spMkLst>
            <pc:docMk/>
            <pc:sldMk cId="1711684601" sldId="292"/>
            <ac:spMk id="75" creationId="{D75B77D8-1270-47F5-BD59-4EE12760325E}"/>
          </ac:spMkLst>
        </pc:spChg>
        <pc:spChg chg="add mod">
          <ac:chgData name="周 聪" userId="3a7643a4fd805d74" providerId="LiveId" clId="{881273A9-CECC-4C3C-B03C-1AFAFF58D66C}" dt="2021-06-27T11:40:05.580" v="1523" actId="1035"/>
          <ac:spMkLst>
            <pc:docMk/>
            <pc:sldMk cId="1711684601" sldId="292"/>
            <ac:spMk id="82" creationId="{F16DEE54-7ECE-4FF2-A670-53F8302DFD17}"/>
          </ac:spMkLst>
        </pc:spChg>
        <pc:spChg chg="add mod">
          <ac:chgData name="周 聪" userId="3a7643a4fd805d74" providerId="LiveId" clId="{881273A9-CECC-4C3C-B03C-1AFAFF58D66C}" dt="2021-06-27T11:40:38.305" v="1605" actId="20577"/>
          <ac:spMkLst>
            <pc:docMk/>
            <pc:sldMk cId="1711684601" sldId="292"/>
            <ac:spMk id="83" creationId="{B07070D0-E20E-4608-BF9B-100DFB4A145A}"/>
          </ac:spMkLst>
        </pc:spChg>
        <pc:spChg chg="add mod">
          <ac:chgData name="周 聪" userId="3a7643a4fd805d74" providerId="LiveId" clId="{881273A9-CECC-4C3C-B03C-1AFAFF58D66C}" dt="2021-06-27T11:41:06.017" v="1614" actId="14100"/>
          <ac:spMkLst>
            <pc:docMk/>
            <pc:sldMk cId="1711684601" sldId="292"/>
            <ac:spMk id="84" creationId="{BB6564BE-ED6E-4481-8101-A8B2B3B2045D}"/>
          </ac:spMkLst>
        </pc:spChg>
        <pc:spChg chg="add mod">
          <ac:chgData name="周 聪" userId="3a7643a4fd805d74" providerId="LiveId" clId="{881273A9-CECC-4C3C-B03C-1AFAFF58D66C}" dt="2021-06-27T11:41:39.256" v="1709"/>
          <ac:spMkLst>
            <pc:docMk/>
            <pc:sldMk cId="1711684601" sldId="292"/>
            <ac:spMk id="85" creationId="{18DEC98E-BE08-4D31-B915-342AC061EACC}"/>
          </ac:spMkLst>
        </pc:spChg>
        <pc:spChg chg="add del mod">
          <ac:chgData name="周 聪" userId="3a7643a4fd805d74" providerId="LiveId" clId="{881273A9-CECC-4C3C-B03C-1AFAFF58D66C}" dt="2021-06-27T11:41:44.115" v="1711" actId="478"/>
          <ac:spMkLst>
            <pc:docMk/>
            <pc:sldMk cId="1711684601" sldId="292"/>
            <ac:spMk id="86" creationId="{008715C1-D4B2-4959-AAB5-E2876B9E224F}"/>
          </ac:spMkLst>
        </pc:spChg>
        <pc:spChg chg="add mod">
          <ac:chgData name="周 聪" userId="3a7643a4fd805d74" providerId="LiveId" clId="{881273A9-CECC-4C3C-B03C-1AFAFF58D66C}" dt="2021-06-27T17:23:37.260" v="3017" actId="571"/>
          <ac:spMkLst>
            <pc:docMk/>
            <pc:sldMk cId="1711684601" sldId="292"/>
            <ac:spMk id="86" creationId="{15B4ABE3-0E94-4BB7-BEE0-32BB40F4B483}"/>
          </ac:spMkLst>
        </pc:spChg>
        <pc:spChg chg="add mod">
          <ac:chgData name="周 聪" userId="3a7643a4fd805d74" providerId="LiveId" clId="{881273A9-CECC-4C3C-B03C-1AFAFF58D66C}" dt="2021-06-27T11:42:05.364" v="1720" actId="14100"/>
          <ac:spMkLst>
            <pc:docMk/>
            <pc:sldMk cId="1711684601" sldId="292"/>
            <ac:spMk id="87" creationId="{1EDE3B5B-E7AF-4A32-AA81-46F0D5BA28F3}"/>
          </ac:spMkLst>
        </pc:spChg>
        <pc:spChg chg="add mod">
          <ac:chgData name="周 聪" userId="3a7643a4fd805d74" providerId="LiveId" clId="{881273A9-CECC-4C3C-B03C-1AFAFF58D66C}" dt="2021-06-27T11:47:40.856" v="1744"/>
          <ac:spMkLst>
            <pc:docMk/>
            <pc:sldMk cId="1711684601" sldId="292"/>
            <ac:spMk id="88" creationId="{55B310FD-CA75-40F0-A485-A006202F3232}"/>
          </ac:spMkLst>
        </pc:spChg>
        <pc:spChg chg="add mod">
          <ac:chgData name="周 聪" userId="3a7643a4fd805d74" providerId="LiveId" clId="{881273A9-CECC-4C3C-B03C-1AFAFF58D66C}" dt="2021-06-27T11:48:08.847" v="1801" actId="1036"/>
          <ac:spMkLst>
            <pc:docMk/>
            <pc:sldMk cId="1711684601" sldId="292"/>
            <ac:spMk id="89" creationId="{E990A99F-77A9-4464-BB41-8A606ADB1CC5}"/>
          </ac:spMkLst>
        </pc:spChg>
        <pc:spChg chg="add mod">
          <ac:chgData name="周 聪" userId="3a7643a4fd805d74" providerId="LiveId" clId="{881273A9-CECC-4C3C-B03C-1AFAFF58D66C}" dt="2021-06-27T11:48:21.859" v="1815"/>
          <ac:spMkLst>
            <pc:docMk/>
            <pc:sldMk cId="1711684601" sldId="292"/>
            <ac:spMk id="90" creationId="{7E5311FA-1614-4FFC-90FC-5AAD9D677781}"/>
          </ac:spMkLst>
        </pc:spChg>
        <pc:spChg chg="add mod">
          <ac:chgData name="周 聪" userId="3a7643a4fd805d74" providerId="LiveId" clId="{881273A9-CECC-4C3C-B03C-1AFAFF58D66C}" dt="2021-06-27T17:23:37.260" v="3017" actId="571"/>
          <ac:spMkLst>
            <pc:docMk/>
            <pc:sldMk cId="1711684601" sldId="292"/>
            <ac:spMk id="91" creationId="{3842B2A7-DFE8-43EE-86B0-5DF4290A6BF9}"/>
          </ac:spMkLst>
        </pc:spChg>
        <pc:spChg chg="mod topLvl">
          <ac:chgData name="周 聪" userId="3a7643a4fd805d74" providerId="LiveId" clId="{881273A9-CECC-4C3C-B03C-1AFAFF58D66C}" dt="2021-06-27T17:23:41.746" v="3018" actId="164"/>
          <ac:spMkLst>
            <pc:docMk/>
            <pc:sldMk cId="1711684601" sldId="292"/>
            <ac:spMk id="144" creationId="{00000000-0000-0000-0000-000000000000}"/>
          </ac:spMkLst>
        </pc:spChg>
        <pc:spChg chg="mod topLvl">
          <ac:chgData name="周 聪" userId="3a7643a4fd805d74" providerId="LiveId" clId="{881273A9-CECC-4C3C-B03C-1AFAFF58D66C}" dt="2021-06-27T17:23:41.746" v="3018" actId="164"/>
          <ac:spMkLst>
            <pc:docMk/>
            <pc:sldMk cId="1711684601" sldId="292"/>
            <ac:spMk id="145" creationId="{00000000-0000-0000-0000-000000000000}"/>
          </ac:spMkLst>
        </pc:spChg>
        <pc:spChg chg="mod">
          <ac:chgData name="周 聪" userId="3a7643a4fd805d74" providerId="LiveId" clId="{881273A9-CECC-4C3C-B03C-1AFAFF58D66C}" dt="2021-06-27T17:10:25.378" v="3012" actId="165"/>
          <ac:spMkLst>
            <pc:docMk/>
            <pc:sldMk cId="1711684601" sldId="292"/>
            <ac:spMk id="146" creationId="{00000000-0000-0000-0000-000000000000}"/>
          </ac:spMkLst>
        </pc:spChg>
        <pc:spChg chg="mod">
          <ac:chgData name="周 聪" userId="3a7643a4fd805d74" providerId="LiveId" clId="{881273A9-CECC-4C3C-B03C-1AFAFF58D66C}" dt="2021-06-27T17:10:25.378" v="3012" actId="165"/>
          <ac:spMkLst>
            <pc:docMk/>
            <pc:sldMk cId="1711684601" sldId="292"/>
            <ac:spMk id="147" creationId="{00000000-0000-0000-0000-000000000000}"/>
          </ac:spMkLst>
        </pc:spChg>
        <pc:grpChg chg="del">
          <ac:chgData name="周 聪" userId="3a7643a4fd805d74" providerId="LiveId" clId="{881273A9-CECC-4C3C-B03C-1AFAFF58D66C}" dt="2021-06-27T17:10:25.378" v="3012" actId="165"/>
          <ac:grpSpMkLst>
            <pc:docMk/>
            <pc:sldMk cId="1711684601" sldId="292"/>
            <ac:grpSpMk id="13" creationId="{79431518-4E01-4213-A352-43254F5E717E}"/>
          </ac:grpSpMkLst>
        </pc:grpChg>
        <pc:grpChg chg="add mod">
          <ac:chgData name="周 聪" userId="3a7643a4fd805d74" providerId="LiveId" clId="{881273A9-CECC-4C3C-B03C-1AFAFF58D66C}" dt="2021-06-27T17:23:41.746" v="3018" actId="164"/>
          <ac:grpSpMkLst>
            <pc:docMk/>
            <pc:sldMk cId="1711684601" sldId="292"/>
            <ac:grpSpMk id="17" creationId="{D444216A-A54D-4175-A4D0-BB1030214949}"/>
          </ac:grpSpMkLst>
        </pc:grpChg>
        <pc:grpChg chg="mod topLvl">
          <ac:chgData name="周 聪" userId="3a7643a4fd805d74" providerId="LiveId" clId="{881273A9-CECC-4C3C-B03C-1AFAFF58D66C}" dt="2021-06-27T17:23:41.746" v="3018" actId="164"/>
          <ac:grpSpMkLst>
            <pc:docMk/>
            <pc:sldMk cId="1711684601" sldId="292"/>
            <ac:grpSpMk id="143" creationId="{00000000-0000-0000-0000-000000000000}"/>
          </ac:grpSpMkLst>
        </pc:grpChg>
      </pc:sldChg>
      <pc:sldChg chg="modSp del mod">
        <pc:chgData name="周 聪" userId="3a7643a4fd805d74" providerId="LiveId" clId="{881273A9-CECC-4C3C-B03C-1AFAFF58D66C}" dt="2021-06-27T11:25:57.063" v="1301" actId="47"/>
        <pc:sldMkLst>
          <pc:docMk/>
          <pc:sldMk cId="3261413811" sldId="292"/>
        </pc:sldMkLst>
        <pc:grpChg chg="mod">
          <ac:chgData name="周 聪" userId="3a7643a4fd805d74" providerId="LiveId" clId="{881273A9-CECC-4C3C-B03C-1AFAFF58D66C}" dt="2021-06-27T09:51:18.533" v="1292" actId="1076"/>
          <ac:grpSpMkLst>
            <pc:docMk/>
            <pc:sldMk cId="3261413811" sldId="292"/>
            <ac:grpSpMk id="13" creationId="{79431518-4E01-4213-A352-43254F5E717E}"/>
          </ac:grpSpMkLst>
        </pc:grpChg>
        <pc:grpChg chg="mod">
          <ac:chgData name="周 聪" userId="3a7643a4fd805d74" providerId="LiveId" clId="{881273A9-CECC-4C3C-B03C-1AFAFF58D66C}" dt="2021-06-27T09:51:18.677" v="1293" actId="1076"/>
          <ac:grpSpMkLst>
            <pc:docMk/>
            <pc:sldMk cId="3261413811" sldId="292"/>
            <ac:grpSpMk id="136" creationId="{00000000-0000-0000-0000-000000000000}"/>
          </ac:grpSpMkLst>
        </pc:grpChg>
      </pc:sldChg>
      <pc:sldChg chg="add del">
        <pc:chgData name="周 聪" userId="3a7643a4fd805d74" providerId="LiveId" clId="{881273A9-CECC-4C3C-B03C-1AFAFF58D66C}" dt="2021-06-27T16:38:31.041" v="2764" actId="47"/>
        <pc:sldMkLst>
          <pc:docMk/>
          <pc:sldMk cId="895720265" sldId="293"/>
        </pc:sldMkLst>
      </pc:sldChg>
      <pc:sldChg chg="delSp modSp add mod">
        <pc:chgData name="周 聪" userId="3a7643a4fd805d74" providerId="LiveId" clId="{881273A9-CECC-4C3C-B03C-1AFAFF58D66C}" dt="2021-06-27T18:34:48.596" v="4873" actId="20577"/>
        <pc:sldMkLst>
          <pc:docMk/>
          <pc:sldMk cId="3883860043" sldId="293"/>
        </pc:sldMkLst>
        <pc:spChg chg="mod">
          <ac:chgData name="周 聪" userId="3a7643a4fd805d74" providerId="LiveId" clId="{881273A9-CECC-4C3C-B03C-1AFAFF58D66C}" dt="2021-06-27T18:34:48.596" v="4873" actId="20577"/>
          <ac:spMkLst>
            <pc:docMk/>
            <pc:sldMk cId="3883860043" sldId="293"/>
            <ac:spMk id="3" creationId="{00000000-0000-0000-0000-000000000000}"/>
          </ac:spMkLst>
        </pc:spChg>
        <pc:spChg chg="mod">
          <ac:chgData name="周 聪" userId="3a7643a4fd805d74" providerId="LiveId" clId="{881273A9-CECC-4C3C-B03C-1AFAFF58D66C}" dt="2021-06-27T16:43:09.412" v="2770"/>
          <ac:spMkLst>
            <pc:docMk/>
            <pc:sldMk cId="3883860043" sldId="293"/>
            <ac:spMk id="4" creationId="{00000000-0000-0000-0000-000000000000}"/>
          </ac:spMkLst>
        </pc:spChg>
        <pc:spChg chg="del">
          <ac:chgData name="周 聪" userId="3a7643a4fd805d74" providerId="LiveId" clId="{881273A9-CECC-4C3C-B03C-1AFAFF58D66C}" dt="2021-06-27T16:43:05.544" v="2766" actId="478"/>
          <ac:spMkLst>
            <pc:docMk/>
            <pc:sldMk cId="3883860043" sldId="293"/>
            <ac:spMk id="15" creationId="{00000000-0000-0000-0000-000000000000}"/>
          </ac:spMkLst>
        </pc:spChg>
      </pc:sldChg>
      <pc:sldChg chg="addSp modSp add mod modAnim">
        <pc:chgData name="周 聪" userId="3a7643a4fd805d74" providerId="LiveId" clId="{881273A9-CECC-4C3C-B03C-1AFAFF58D66C}" dt="2021-06-27T18:48:11.846" v="5388" actId="1076"/>
        <pc:sldMkLst>
          <pc:docMk/>
          <pc:sldMk cId="2257577892" sldId="294"/>
        </pc:sldMkLst>
        <pc:spChg chg="mod">
          <ac:chgData name="周 聪" userId="3a7643a4fd805d74" providerId="LiveId" clId="{881273A9-CECC-4C3C-B03C-1AFAFF58D66C}" dt="2021-06-27T18:47:54.874" v="5385" actId="1035"/>
          <ac:spMkLst>
            <pc:docMk/>
            <pc:sldMk cId="2257577892" sldId="294"/>
            <ac:spMk id="3" creationId="{00000000-0000-0000-0000-000000000000}"/>
          </ac:spMkLst>
        </pc:spChg>
        <pc:spChg chg="mod">
          <ac:chgData name="周 聪" userId="3a7643a4fd805d74" providerId="LiveId" clId="{881273A9-CECC-4C3C-B03C-1AFAFF58D66C}" dt="2021-06-27T16:51:51.034" v="2963"/>
          <ac:spMkLst>
            <pc:docMk/>
            <pc:sldMk cId="2257577892" sldId="294"/>
            <ac:spMk id="13" creationId="{E45A3C2F-9BDE-40DA-A3D4-D0F717199CCA}"/>
          </ac:spMkLst>
        </pc:spChg>
        <pc:spChg chg="mod">
          <ac:chgData name="周 聪" userId="3a7643a4fd805d74" providerId="LiveId" clId="{881273A9-CECC-4C3C-B03C-1AFAFF58D66C}" dt="2021-06-27T16:51:51.034" v="2963"/>
          <ac:spMkLst>
            <pc:docMk/>
            <pc:sldMk cId="2257577892" sldId="294"/>
            <ac:spMk id="14" creationId="{939AB968-321B-4CAF-9E32-C92BEED6A2A3}"/>
          </ac:spMkLst>
        </pc:spChg>
        <pc:spChg chg="mod">
          <ac:chgData name="周 聪" userId="3a7643a4fd805d74" providerId="LiveId" clId="{881273A9-CECC-4C3C-B03C-1AFAFF58D66C}" dt="2021-06-27T16:51:51.034" v="2963"/>
          <ac:spMkLst>
            <pc:docMk/>
            <pc:sldMk cId="2257577892" sldId="294"/>
            <ac:spMk id="15" creationId="{23C572F2-3CE6-4DED-892E-9EF47014BA10}"/>
          </ac:spMkLst>
        </pc:spChg>
        <pc:spChg chg="mod">
          <ac:chgData name="周 聪" userId="3a7643a4fd805d74" providerId="LiveId" clId="{881273A9-CECC-4C3C-B03C-1AFAFF58D66C}" dt="2021-06-27T16:51:51.034" v="2963"/>
          <ac:spMkLst>
            <pc:docMk/>
            <pc:sldMk cId="2257577892" sldId="294"/>
            <ac:spMk id="16" creationId="{3F225BAD-E83C-4D6F-A790-00C82278A5EB}"/>
          </ac:spMkLst>
        </pc:spChg>
        <pc:spChg chg="mod">
          <ac:chgData name="周 聪" userId="3a7643a4fd805d74" providerId="LiveId" clId="{881273A9-CECC-4C3C-B03C-1AFAFF58D66C}" dt="2021-06-27T18:48:00.250" v="5387" actId="1035"/>
          <ac:spMkLst>
            <pc:docMk/>
            <pc:sldMk cId="2257577892" sldId="294"/>
            <ac:spMk id="17" creationId="{53855674-FC1A-4BD1-AA9F-49B426E7B6AB}"/>
          </ac:spMkLst>
        </pc:spChg>
        <pc:spChg chg="mod">
          <ac:chgData name="周 聪" userId="3a7643a4fd805d74" providerId="LiveId" clId="{881273A9-CECC-4C3C-B03C-1AFAFF58D66C}" dt="2021-06-27T16:51:51.034" v="2963"/>
          <ac:spMkLst>
            <pc:docMk/>
            <pc:sldMk cId="2257577892" sldId="294"/>
            <ac:spMk id="18" creationId="{FB587B19-52B8-42D1-BC3A-EFF6F091DDE0}"/>
          </ac:spMkLst>
        </pc:spChg>
        <pc:spChg chg="mod">
          <ac:chgData name="周 聪" userId="3a7643a4fd805d74" providerId="LiveId" clId="{881273A9-CECC-4C3C-B03C-1AFAFF58D66C}" dt="2021-06-27T16:51:51.034" v="2963"/>
          <ac:spMkLst>
            <pc:docMk/>
            <pc:sldMk cId="2257577892" sldId="294"/>
            <ac:spMk id="19" creationId="{02880C4B-C2CA-4EDC-B295-C1D20565561C}"/>
          </ac:spMkLst>
        </pc:spChg>
        <pc:spChg chg="mod">
          <ac:chgData name="周 聪" userId="3a7643a4fd805d74" providerId="LiveId" clId="{881273A9-CECC-4C3C-B03C-1AFAFF58D66C}" dt="2021-06-27T16:51:51.034" v="2963"/>
          <ac:spMkLst>
            <pc:docMk/>
            <pc:sldMk cId="2257577892" sldId="294"/>
            <ac:spMk id="20" creationId="{075D7043-5094-4D6E-AC74-BF0A68D39551}"/>
          </ac:spMkLst>
        </pc:spChg>
        <pc:grpChg chg="add mod">
          <ac:chgData name="周 聪" userId="3a7643a4fd805d74" providerId="LiveId" clId="{881273A9-CECC-4C3C-B03C-1AFAFF58D66C}" dt="2021-06-27T18:48:11.846" v="5388" actId="1076"/>
          <ac:grpSpMkLst>
            <pc:docMk/>
            <pc:sldMk cId="2257577892" sldId="294"/>
            <ac:grpSpMk id="12" creationId="{57B517DC-3E8B-4666-8871-47D43C8F19D9}"/>
          </ac:grpSpMkLst>
        </pc:grpChg>
      </pc:sldChg>
      <pc:sldChg chg="modSp add mod">
        <pc:chgData name="周 聪" userId="3a7643a4fd805d74" providerId="LiveId" clId="{881273A9-CECC-4C3C-B03C-1AFAFF58D66C}" dt="2021-06-27T18:58:45.467" v="5686" actId="20577"/>
        <pc:sldMkLst>
          <pc:docMk/>
          <pc:sldMk cId="2511210740" sldId="295"/>
        </pc:sldMkLst>
        <pc:spChg chg="mod">
          <ac:chgData name="周 聪" userId="3a7643a4fd805d74" providerId="LiveId" clId="{881273A9-CECC-4C3C-B03C-1AFAFF58D66C}" dt="2021-06-27T18:58:45.467" v="5686" actId="20577"/>
          <ac:spMkLst>
            <pc:docMk/>
            <pc:sldMk cId="2511210740" sldId="295"/>
            <ac:spMk id="3" creationId="{00000000-0000-0000-0000-000000000000}"/>
          </ac:spMkLst>
        </pc:spChg>
      </pc:sldChg>
      <pc:sldChg chg="add del">
        <pc:chgData name="周 聪" userId="3a7643a4fd805d74" providerId="LiveId" clId="{881273A9-CECC-4C3C-B03C-1AFAFF58D66C}" dt="2021-06-27T16:51:47.801" v="2960"/>
        <pc:sldMkLst>
          <pc:docMk/>
          <pc:sldMk cId="2803066217" sldId="295"/>
        </pc:sldMkLst>
      </pc:sldChg>
      <pc:sldChg chg="modSp add mod">
        <pc:chgData name="周 聪" userId="3a7643a4fd805d74" providerId="LiveId" clId="{881273A9-CECC-4C3C-B03C-1AFAFF58D66C}" dt="2021-06-27T18:47:46.768" v="5370" actId="1035"/>
        <pc:sldMkLst>
          <pc:docMk/>
          <pc:sldMk cId="3004849595" sldId="296"/>
        </pc:sldMkLst>
        <pc:spChg chg="mod">
          <ac:chgData name="周 聪" userId="3a7643a4fd805d74" providerId="LiveId" clId="{881273A9-CECC-4C3C-B03C-1AFAFF58D66C}" dt="2021-06-27T18:47:46.768" v="5370" actId="1035"/>
          <ac:spMkLst>
            <pc:docMk/>
            <pc:sldMk cId="3004849595" sldId="296"/>
            <ac:spMk id="3" creationId="{00000000-0000-0000-0000-000000000000}"/>
          </ac:spMkLst>
        </pc:spChg>
      </pc:sldChg>
      <pc:sldChg chg="delSp modSp add mod delAnim">
        <pc:chgData name="周 聪" userId="3a7643a4fd805d74" providerId="LiveId" clId="{881273A9-CECC-4C3C-B03C-1AFAFF58D66C}" dt="2021-06-27T18:56:06.134" v="5669" actId="1036"/>
        <pc:sldMkLst>
          <pc:docMk/>
          <pc:sldMk cId="697287251" sldId="297"/>
        </pc:sldMkLst>
        <pc:spChg chg="mod">
          <ac:chgData name="周 聪" userId="3a7643a4fd805d74" providerId="LiveId" clId="{881273A9-CECC-4C3C-B03C-1AFAFF58D66C}" dt="2021-06-27T18:56:06.134" v="5669" actId="1036"/>
          <ac:spMkLst>
            <pc:docMk/>
            <pc:sldMk cId="697287251" sldId="297"/>
            <ac:spMk id="3" creationId="{00000000-0000-0000-0000-000000000000}"/>
          </ac:spMkLst>
        </pc:spChg>
        <pc:grpChg chg="del mod">
          <ac:chgData name="周 聪" userId="3a7643a4fd805d74" providerId="LiveId" clId="{881273A9-CECC-4C3C-B03C-1AFAFF58D66C}" dt="2021-06-27T18:38:51.831" v="5056" actId="478"/>
          <ac:grpSpMkLst>
            <pc:docMk/>
            <pc:sldMk cId="697287251" sldId="297"/>
            <ac:grpSpMk id="12" creationId="{57B517DC-3E8B-4666-8871-47D43C8F19D9}"/>
          </ac:grpSpMkLst>
        </pc:grpChg>
      </pc:sldChg>
      <pc:sldChg chg="modSp add mod">
        <pc:chgData name="周 聪" userId="3a7643a4fd805d74" providerId="LiveId" clId="{881273A9-CECC-4C3C-B03C-1AFAFF58D66C}" dt="2021-06-27T18:54:02.676" v="5649" actId="1035"/>
        <pc:sldMkLst>
          <pc:docMk/>
          <pc:sldMk cId="2172220838" sldId="298"/>
        </pc:sldMkLst>
        <pc:spChg chg="mod">
          <ac:chgData name="周 聪" userId="3a7643a4fd805d74" providerId="LiveId" clId="{881273A9-CECC-4C3C-B03C-1AFAFF58D66C}" dt="2021-06-27T18:54:02.676" v="5649" actId="1035"/>
          <ac:spMkLst>
            <pc:docMk/>
            <pc:sldMk cId="2172220838" sldId="298"/>
            <ac:spMk id="3" creationId="{00000000-0000-0000-0000-000000000000}"/>
          </ac:spMkLst>
        </pc:spChg>
        <pc:spChg chg="mod">
          <ac:chgData name="周 聪" userId="3a7643a4fd805d74" providerId="LiveId" clId="{881273A9-CECC-4C3C-B03C-1AFAFF58D66C}" dt="2021-06-27T18:53:51.648" v="5627" actId="1076"/>
          <ac:spMkLst>
            <pc:docMk/>
            <pc:sldMk cId="2172220838" sldId="298"/>
            <ac:spMk id="4" creationId="{00000000-0000-0000-0000-000000000000}"/>
          </ac:spMkLst>
        </pc:spChg>
      </pc:sldChg>
      <pc:sldChg chg="modSp add mod">
        <pc:chgData name="周 聪" userId="3a7643a4fd805d74" providerId="LiveId" clId="{881273A9-CECC-4C3C-B03C-1AFAFF58D66C}" dt="2021-06-27T19:16:54.419" v="5737" actId="20577"/>
        <pc:sldMkLst>
          <pc:docMk/>
          <pc:sldMk cId="1404052023" sldId="299"/>
        </pc:sldMkLst>
        <pc:spChg chg="mod">
          <ac:chgData name="周 聪" userId="3a7643a4fd805d74" providerId="LiveId" clId="{881273A9-CECC-4C3C-B03C-1AFAFF58D66C}" dt="2021-06-27T19:09:47.265" v="5734" actId="1037"/>
          <ac:spMkLst>
            <pc:docMk/>
            <pc:sldMk cId="1404052023" sldId="299"/>
            <ac:spMk id="4" creationId="{00000000-0000-0000-0000-000000000000}"/>
          </ac:spMkLst>
        </pc:spChg>
        <pc:spChg chg="mod">
          <ac:chgData name="周 聪" userId="3a7643a4fd805d74" providerId="LiveId" clId="{881273A9-CECC-4C3C-B03C-1AFAFF58D66C}" dt="2021-06-27T19:16:54.419" v="5737" actId="20577"/>
          <ac:spMkLst>
            <pc:docMk/>
            <pc:sldMk cId="1404052023" sldId="299"/>
            <ac:spMk id="13" creationId="{00000000-0000-0000-0000-000000000000}"/>
          </ac:spMkLst>
        </pc:spChg>
        <pc:grpChg chg="mod">
          <ac:chgData name="周 聪" userId="3a7643a4fd805d74" providerId="LiveId" clId="{881273A9-CECC-4C3C-B03C-1AFAFF58D66C}" dt="2021-06-27T19:09:47.265" v="5734" actId="1037"/>
          <ac:grpSpMkLst>
            <pc:docMk/>
            <pc:sldMk cId="1404052023" sldId="299"/>
            <ac:grpSpMk id="14" creationId="{00000000-0000-0000-0000-000000000000}"/>
          </ac:grpSpMkLst>
        </pc:grpChg>
      </pc:sldChg>
      <pc:sldChg chg="modSp add mod">
        <pc:chgData name="周 聪" userId="3a7643a4fd805d74" providerId="LiveId" clId="{881273A9-CECC-4C3C-B03C-1AFAFF58D66C}" dt="2021-06-28T00:37:22.048" v="7088" actId="20577"/>
        <pc:sldMkLst>
          <pc:docMk/>
          <pc:sldMk cId="1566647890" sldId="300"/>
        </pc:sldMkLst>
        <pc:spChg chg="mod">
          <ac:chgData name="周 聪" userId="3a7643a4fd805d74" providerId="LiveId" clId="{881273A9-CECC-4C3C-B03C-1AFAFF58D66C}" dt="2021-06-28T00:37:22.048" v="7088" actId="20577"/>
          <ac:spMkLst>
            <pc:docMk/>
            <pc:sldMk cId="1566647890" sldId="300"/>
            <ac:spMk id="3" creationId="{00000000-0000-0000-0000-000000000000}"/>
          </ac:spMkLst>
        </pc:spChg>
        <pc:spChg chg="mod">
          <ac:chgData name="周 聪" userId="3a7643a4fd805d74" providerId="LiveId" clId="{881273A9-CECC-4C3C-B03C-1AFAFF58D66C}" dt="2021-06-27T20:17:56.718" v="7084"/>
          <ac:spMkLst>
            <pc:docMk/>
            <pc:sldMk cId="1566647890" sldId="300"/>
            <ac:spMk id="4" creationId="{00000000-0000-0000-0000-000000000000}"/>
          </ac:spMkLst>
        </pc:spChg>
        <pc:spChg chg="mod">
          <ac:chgData name="周 聪" userId="3a7643a4fd805d74" providerId="LiveId" clId="{881273A9-CECC-4C3C-B03C-1AFAFF58D66C}" dt="2021-06-27T20:17:54.440" v="7083" actId="20577"/>
          <ac:spMkLst>
            <pc:docMk/>
            <pc:sldMk cId="1566647890" sldId="300"/>
            <ac:spMk id="7" creationId="{00000000-0000-0000-0000-000000000000}"/>
          </ac:spMkLst>
        </pc:spChg>
      </pc:sldChg>
      <pc:sldChg chg="addSp delSp modSp add mod">
        <pc:chgData name="周 聪" userId="3a7643a4fd805d74" providerId="LiveId" clId="{881273A9-CECC-4C3C-B03C-1AFAFF58D66C}" dt="2021-06-27T19:36:32.988" v="6155" actId="20577"/>
        <pc:sldMkLst>
          <pc:docMk/>
          <pc:sldMk cId="3749496659" sldId="301"/>
        </pc:sldMkLst>
        <pc:spChg chg="del">
          <ac:chgData name="周 聪" userId="3a7643a4fd805d74" providerId="LiveId" clId="{881273A9-CECC-4C3C-B03C-1AFAFF58D66C}" dt="2021-06-27T19:29:08.136" v="5757" actId="478"/>
          <ac:spMkLst>
            <pc:docMk/>
            <pc:sldMk cId="3749496659" sldId="301"/>
            <ac:spMk id="3" creationId="{00000000-0000-0000-0000-000000000000}"/>
          </ac:spMkLst>
        </pc:spChg>
        <pc:spChg chg="mod">
          <ac:chgData name="周 聪" userId="3a7643a4fd805d74" providerId="LiveId" clId="{881273A9-CECC-4C3C-B03C-1AFAFF58D66C}" dt="2021-06-27T19:29:04.939" v="5756"/>
          <ac:spMkLst>
            <pc:docMk/>
            <pc:sldMk cId="3749496659" sldId="301"/>
            <ac:spMk id="4" creationId="{00000000-0000-0000-0000-000000000000}"/>
          </ac:spMkLst>
        </pc:spChg>
        <pc:spChg chg="mod">
          <ac:chgData name="周 聪" userId="3a7643a4fd805d74" providerId="LiveId" clId="{881273A9-CECC-4C3C-B03C-1AFAFF58D66C}" dt="2021-06-27T19:36:32.988" v="6155" actId="20577"/>
          <ac:spMkLst>
            <pc:docMk/>
            <pc:sldMk cId="3749496659" sldId="301"/>
            <ac:spMk id="7" creationId="{00000000-0000-0000-0000-000000000000}"/>
          </ac:spMkLst>
        </pc:spChg>
        <pc:picChg chg="add mod">
          <ac:chgData name="周 聪" userId="3a7643a4fd805d74" providerId="LiveId" clId="{881273A9-CECC-4C3C-B03C-1AFAFF58D66C}" dt="2021-06-27T19:30:36.314" v="5812" actId="1036"/>
          <ac:picMkLst>
            <pc:docMk/>
            <pc:sldMk cId="3749496659" sldId="301"/>
            <ac:picMk id="1026" creationId="{5BEC9447-0774-46AB-BB27-24AA136203A0}"/>
          </ac:picMkLst>
        </pc:picChg>
      </pc:sldChg>
      <pc:sldChg chg="addSp delSp modSp add mod">
        <pc:chgData name="周 聪" userId="3a7643a4fd805d74" providerId="LiveId" clId="{881273A9-CECC-4C3C-B03C-1AFAFF58D66C}" dt="2021-06-27T19:36:36.683" v="6157" actId="20577"/>
        <pc:sldMkLst>
          <pc:docMk/>
          <pc:sldMk cId="2814504910" sldId="302"/>
        </pc:sldMkLst>
        <pc:spChg chg="mod">
          <ac:chgData name="周 聪" userId="3a7643a4fd805d74" providerId="LiveId" clId="{881273A9-CECC-4C3C-B03C-1AFAFF58D66C}" dt="2021-06-27T19:36:36.683" v="6157" actId="20577"/>
          <ac:spMkLst>
            <pc:docMk/>
            <pc:sldMk cId="2814504910" sldId="302"/>
            <ac:spMk id="7" creationId="{00000000-0000-0000-0000-000000000000}"/>
          </ac:spMkLst>
        </pc:spChg>
        <pc:picChg chg="mod">
          <ac:chgData name="周 聪" userId="3a7643a4fd805d74" providerId="LiveId" clId="{881273A9-CECC-4C3C-B03C-1AFAFF58D66C}" dt="2021-06-27T19:31:24.635" v="5884" actId="1035"/>
          <ac:picMkLst>
            <pc:docMk/>
            <pc:sldMk cId="2814504910" sldId="302"/>
            <ac:picMk id="1026" creationId="{5BEC9447-0774-46AB-BB27-24AA136203A0}"/>
          </ac:picMkLst>
        </pc:picChg>
        <pc:picChg chg="add del">
          <ac:chgData name="周 聪" userId="3a7643a4fd805d74" providerId="LiveId" clId="{881273A9-CECC-4C3C-B03C-1AFAFF58D66C}" dt="2021-06-27T19:31:29.149" v="5886"/>
          <ac:picMkLst>
            <pc:docMk/>
            <pc:sldMk cId="2814504910" sldId="302"/>
            <ac:picMk id="2050" creationId="{D1A50466-B878-4B62-8B29-FCFC33DD7254}"/>
          </ac:picMkLst>
        </pc:picChg>
        <pc:picChg chg="add mod">
          <ac:chgData name="周 聪" userId="3a7643a4fd805d74" providerId="LiveId" clId="{881273A9-CECC-4C3C-B03C-1AFAFF58D66C}" dt="2021-06-27T19:31:47.865" v="5894" actId="1076"/>
          <ac:picMkLst>
            <pc:docMk/>
            <pc:sldMk cId="2814504910" sldId="302"/>
            <ac:picMk id="2052" creationId="{FACAEDEF-A125-4FC8-8E52-CBBAB3A22764}"/>
          </ac:picMkLst>
        </pc:picChg>
      </pc:sldChg>
      <pc:sldChg chg="addSp modSp add mod">
        <pc:chgData name="周 聪" userId="3a7643a4fd805d74" providerId="LiveId" clId="{881273A9-CECC-4C3C-B03C-1AFAFF58D66C}" dt="2021-06-27T19:36:40.132" v="6159" actId="20577"/>
        <pc:sldMkLst>
          <pc:docMk/>
          <pc:sldMk cId="1517833854" sldId="303"/>
        </pc:sldMkLst>
        <pc:spChg chg="add mod">
          <ac:chgData name="周 聪" userId="3a7643a4fd805d74" providerId="LiveId" clId="{881273A9-CECC-4C3C-B03C-1AFAFF58D66C}" dt="2021-06-27T19:34:37.210" v="5986" actId="1038"/>
          <ac:spMkLst>
            <pc:docMk/>
            <pc:sldMk cId="1517833854" sldId="303"/>
            <ac:spMk id="2" creationId="{172461D8-7BC5-4D96-89DB-C3BA7824EA84}"/>
          </ac:spMkLst>
        </pc:spChg>
        <pc:spChg chg="add mod">
          <ac:chgData name="周 聪" userId="3a7643a4fd805d74" providerId="LiveId" clId="{881273A9-CECC-4C3C-B03C-1AFAFF58D66C}" dt="2021-06-27T19:34:37.210" v="5986" actId="1038"/>
          <ac:spMkLst>
            <pc:docMk/>
            <pc:sldMk cId="1517833854" sldId="303"/>
            <ac:spMk id="3" creationId="{63FAB5FD-28E2-4E65-8B1F-89D6D0195EC3}"/>
          </ac:spMkLst>
        </pc:spChg>
        <pc:spChg chg="mod">
          <ac:chgData name="周 聪" userId="3a7643a4fd805d74" providerId="LiveId" clId="{881273A9-CECC-4C3C-B03C-1AFAFF58D66C}" dt="2021-06-27T19:36:40.132" v="6159" actId="20577"/>
          <ac:spMkLst>
            <pc:docMk/>
            <pc:sldMk cId="1517833854" sldId="303"/>
            <ac:spMk id="7" creationId="{00000000-0000-0000-0000-000000000000}"/>
          </ac:spMkLst>
        </pc:spChg>
        <pc:picChg chg="mod">
          <ac:chgData name="周 聪" userId="3a7643a4fd805d74" providerId="LiveId" clId="{881273A9-CECC-4C3C-B03C-1AFAFF58D66C}" dt="2021-06-27T19:34:37.210" v="5986" actId="1038"/>
          <ac:picMkLst>
            <pc:docMk/>
            <pc:sldMk cId="1517833854" sldId="303"/>
            <ac:picMk id="2052" creationId="{FACAEDEF-A125-4FC8-8E52-CBBAB3A22764}"/>
          </ac:picMkLst>
        </pc:picChg>
      </pc:sldChg>
      <pc:sldChg chg="addSp modSp add mod">
        <pc:chgData name="周 聪" userId="3a7643a4fd805d74" providerId="LiveId" clId="{881273A9-CECC-4C3C-B03C-1AFAFF58D66C}" dt="2021-06-27T19:36:43.644" v="6161" actId="20577"/>
        <pc:sldMkLst>
          <pc:docMk/>
          <pc:sldMk cId="4211269226" sldId="304"/>
        </pc:sldMkLst>
        <pc:spChg chg="mod">
          <ac:chgData name="周 聪" userId="3a7643a4fd805d74" providerId="LiveId" clId="{881273A9-CECC-4C3C-B03C-1AFAFF58D66C}" dt="2021-06-27T19:36:23.039" v="6153" actId="1037"/>
          <ac:spMkLst>
            <pc:docMk/>
            <pc:sldMk cId="4211269226" sldId="304"/>
            <ac:spMk id="2" creationId="{172461D8-7BC5-4D96-89DB-C3BA7824EA84}"/>
          </ac:spMkLst>
        </pc:spChg>
        <pc:spChg chg="mod">
          <ac:chgData name="周 聪" userId="3a7643a4fd805d74" providerId="LiveId" clId="{881273A9-CECC-4C3C-B03C-1AFAFF58D66C}" dt="2021-06-27T19:36:23.039" v="6153" actId="1037"/>
          <ac:spMkLst>
            <pc:docMk/>
            <pc:sldMk cId="4211269226" sldId="304"/>
            <ac:spMk id="3" creationId="{63FAB5FD-28E2-4E65-8B1F-89D6D0195EC3}"/>
          </ac:spMkLst>
        </pc:spChg>
        <pc:spChg chg="mod">
          <ac:chgData name="周 聪" userId="3a7643a4fd805d74" providerId="LiveId" clId="{881273A9-CECC-4C3C-B03C-1AFAFF58D66C}" dt="2021-06-27T19:36:43.644" v="6161" actId="20577"/>
          <ac:spMkLst>
            <pc:docMk/>
            <pc:sldMk cId="4211269226" sldId="304"/>
            <ac:spMk id="7" creationId="{00000000-0000-0000-0000-000000000000}"/>
          </ac:spMkLst>
        </pc:spChg>
        <pc:spChg chg="add mod">
          <ac:chgData name="周 聪" userId="3a7643a4fd805d74" providerId="LiveId" clId="{881273A9-CECC-4C3C-B03C-1AFAFF58D66C}" dt="2021-06-27T19:36:12.503" v="6104" actId="1037"/>
          <ac:spMkLst>
            <pc:docMk/>
            <pc:sldMk cId="4211269226" sldId="304"/>
            <ac:spMk id="12" creationId="{E2320FE1-DBD0-4B97-BDC3-C11E8EF512AD}"/>
          </ac:spMkLst>
        </pc:spChg>
        <pc:picChg chg="mod">
          <ac:chgData name="周 聪" userId="3a7643a4fd805d74" providerId="LiveId" clId="{881273A9-CECC-4C3C-B03C-1AFAFF58D66C}" dt="2021-06-27T19:36:23.039" v="6153" actId="1037"/>
          <ac:picMkLst>
            <pc:docMk/>
            <pc:sldMk cId="4211269226" sldId="304"/>
            <ac:picMk id="2052" creationId="{FACAEDEF-A125-4FC8-8E52-CBBAB3A22764}"/>
          </ac:picMkLst>
        </pc:picChg>
        <pc:picChg chg="add mod">
          <ac:chgData name="周 聪" userId="3a7643a4fd805d74" providerId="LiveId" clId="{881273A9-CECC-4C3C-B03C-1AFAFF58D66C}" dt="2021-06-27T19:36:12.503" v="6104" actId="1037"/>
          <ac:picMkLst>
            <pc:docMk/>
            <pc:sldMk cId="4211269226" sldId="304"/>
            <ac:picMk id="3074" creationId="{3A44055A-47D1-4AE8-8791-FC0EDC0DEB62}"/>
          </ac:picMkLst>
        </pc:picChg>
      </pc:sldChg>
      <pc:sldChg chg="addSp delSp modSp add mod delAnim modAnim">
        <pc:chgData name="周 聪" userId="3a7643a4fd805d74" providerId="LiveId" clId="{881273A9-CECC-4C3C-B03C-1AFAFF58D66C}" dt="2021-06-27T19:48:22.023" v="6241"/>
        <pc:sldMkLst>
          <pc:docMk/>
          <pc:sldMk cId="2534649077" sldId="305"/>
        </pc:sldMkLst>
        <pc:spChg chg="del">
          <ac:chgData name="周 聪" userId="3a7643a4fd805d74" providerId="LiveId" clId="{881273A9-CECC-4C3C-B03C-1AFAFF58D66C}" dt="2021-06-27T19:39:51.249" v="6187" actId="478"/>
          <ac:spMkLst>
            <pc:docMk/>
            <pc:sldMk cId="2534649077" sldId="305"/>
            <ac:spMk id="2" creationId="{172461D8-7BC5-4D96-89DB-C3BA7824EA84}"/>
          </ac:spMkLst>
        </pc:spChg>
        <pc:spChg chg="del">
          <ac:chgData name="周 聪" userId="3a7643a4fd805d74" providerId="LiveId" clId="{881273A9-CECC-4C3C-B03C-1AFAFF58D66C}" dt="2021-06-27T19:39:51.249" v="6187" actId="478"/>
          <ac:spMkLst>
            <pc:docMk/>
            <pc:sldMk cId="2534649077" sldId="305"/>
            <ac:spMk id="3" creationId="{63FAB5FD-28E2-4E65-8B1F-89D6D0195EC3}"/>
          </ac:spMkLst>
        </pc:spChg>
        <pc:spChg chg="mod">
          <ac:chgData name="周 聪" userId="3a7643a4fd805d74" providerId="LiveId" clId="{881273A9-CECC-4C3C-B03C-1AFAFF58D66C}" dt="2021-06-27T19:39:46.380" v="6185" actId="14100"/>
          <ac:spMkLst>
            <pc:docMk/>
            <pc:sldMk cId="2534649077" sldId="305"/>
            <ac:spMk id="4" creationId="{00000000-0000-0000-0000-000000000000}"/>
          </ac:spMkLst>
        </pc:spChg>
        <pc:spChg chg="del">
          <ac:chgData name="周 聪" userId="3a7643a4fd805d74" providerId="LiveId" clId="{881273A9-CECC-4C3C-B03C-1AFAFF58D66C}" dt="2021-06-27T19:39:51.249" v="6187" actId="478"/>
          <ac:spMkLst>
            <pc:docMk/>
            <pc:sldMk cId="2534649077" sldId="305"/>
            <ac:spMk id="12" creationId="{E2320FE1-DBD0-4B97-BDC3-C11E8EF512AD}"/>
          </ac:spMkLst>
        </pc:spChg>
        <pc:spChg chg="add mod">
          <ac:chgData name="周 聪" userId="3a7643a4fd805d74" providerId="LiveId" clId="{881273A9-CECC-4C3C-B03C-1AFAFF58D66C}" dt="2021-06-27T19:48:13.598" v="6240" actId="1076"/>
          <ac:spMkLst>
            <pc:docMk/>
            <pc:sldMk cId="2534649077" sldId="305"/>
            <ac:spMk id="19" creationId="{D535C9E5-36EF-4642-9F79-DCA970A4388F}"/>
          </ac:spMkLst>
        </pc:spChg>
        <pc:picChg chg="add mod">
          <ac:chgData name="周 聪" userId="3a7643a4fd805d74" providerId="LiveId" clId="{881273A9-CECC-4C3C-B03C-1AFAFF58D66C}" dt="2021-06-27T19:43:12.127" v="6203" actId="1076"/>
          <ac:picMkLst>
            <pc:docMk/>
            <pc:sldMk cId="2534649077" sldId="305"/>
            <ac:picMk id="14" creationId="{F730E890-E186-4037-8C36-070E219811E5}"/>
          </ac:picMkLst>
        </pc:picChg>
        <pc:picChg chg="add del mod">
          <ac:chgData name="周 聪" userId="3a7643a4fd805d74" providerId="LiveId" clId="{881273A9-CECC-4C3C-B03C-1AFAFF58D66C}" dt="2021-06-27T19:42:59.852" v="6201" actId="478"/>
          <ac:picMkLst>
            <pc:docMk/>
            <pc:sldMk cId="2534649077" sldId="305"/>
            <ac:picMk id="16" creationId="{A78CBBC3-8D07-4A94-8BDC-52671F068F24}"/>
          </ac:picMkLst>
        </pc:picChg>
        <pc:picChg chg="add mod">
          <ac:chgData name="周 聪" userId="3a7643a4fd805d74" providerId="LiveId" clId="{881273A9-CECC-4C3C-B03C-1AFAFF58D66C}" dt="2021-06-27T19:45:01.379" v="6208" actId="1076"/>
          <ac:picMkLst>
            <pc:docMk/>
            <pc:sldMk cId="2534649077" sldId="305"/>
            <ac:picMk id="18" creationId="{E509A431-8302-4EE6-92D2-83740ECC2E4C}"/>
          </ac:picMkLst>
        </pc:picChg>
        <pc:picChg chg="del">
          <ac:chgData name="周 聪" userId="3a7643a4fd805d74" providerId="LiveId" clId="{881273A9-CECC-4C3C-B03C-1AFAFF58D66C}" dt="2021-06-27T19:39:47.817" v="6186" actId="478"/>
          <ac:picMkLst>
            <pc:docMk/>
            <pc:sldMk cId="2534649077" sldId="305"/>
            <ac:picMk id="1026" creationId="{5BEC9447-0774-46AB-BB27-24AA136203A0}"/>
          </ac:picMkLst>
        </pc:picChg>
        <pc:picChg chg="del">
          <ac:chgData name="周 聪" userId="3a7643a4fd805d74" providerId="LiveId" clId="{881273A9-CECC-4C3C-B03C-1AFAFF58D66C}" dt="2021-06-27T19:39:51.249" v="6187" actId="478"/>
          <ac:picMkLst>
            <pc:docMk/>
            <pc:sldMk cId="2534649077" sldId="305"/>
            <ac:picMk id="2052" creationId="{FACAEDEF-A125-4FC8-8E52-CBBAB3A22764}"/>
          </ac:picMkLst>
        </pc:picChg>
        <pc:picChg chg="del">
          <ac:chgData name="周 聪" userId="3a7643a4fd805d74" providerId="LiveId" clId="{881273A9-CECC-4C3C-B03C-1AFAFF58D66C}" dt="2021-06-27T19:39:51.249" v="6187" actId="478"/>
          <ac:picMkLst>
            <pc:docMk/>
            <pc:sldMk cId="2534649077" sldId="305"/>
            <ac:picMk id="3074" creationId="{3A44055A-47D1-4AE8-8791-FC0EDC0DEB62}"/>
          </ac:picMkLst>
        </pc:picChg>
      </pc:sldChg>
      <pc:sldChg chg="addSp delSp modSp new mod ord modTransition delAnim modAnim">
        <pc:chgData name="周 聪" userId="3a7643a4fd805d74" providerId="LiveId" clId="{881273A9-CECC-4C3C-B03C-1AFAFF58D66C}" dt="2021-06-27T20:13:27.033" v="7046"/>
        <pc:sldMkLst>
          <pc:docMk/>
          <pc:sldMk cId="114864867" sldId="306"/>
        </pc:sldMkLst>
        <pc:spChg chg="add mod">
          <ac:chgData name="周 聪" userId="3a7643a4fd805d74" providerId="LiveId" clId="{881273A9-CECC-4C3C-B03C-1AFAFF58D66C}" dt="2021-06-27T20:06:24.757" v="6926"/>
          <ac:spMkLst>
            <pc:docMk/>
            <pc:sldMk cId="114864867" sldId="306"/>
            <ac:spMk id="4" creationId="{C4547C39-6DEB-4691-A9A9-37FDD0374331}"/>
          </ac:spMkLst>
        </pc:spChg>
        <pc:spChg chg="mod">
          <ac:chgData name="周 聪" userId="3a7643a4fd805d74" providerId="LiveId" clId="{881273A9-CECC-4C3C-B03C-1AFAFF58D66C}" dt="2021-06-27T19:53:11.021" v="6247"/>
          <ac:spMkLst>
            <pc:docMk/>
            <pc:sldMk cId="114864867" sldId="306"/>
            <ac:spMk id="7" creationId="{54382DBA-4B61-446C-B11E-F9DB44E258CB}"/>
          </ac:spMkLst>
        </pc:spChg>
        <pc:spChg chg="mod">
          <ac:chgData name="周 聪" userId="3a7643a4fd805d74" providerId="LiveId" clId="{881273A9-CECC-4C3C-B03C-1AFAFF58D66C}" dt="2021-06-27T19:53:11.021" v="6247"/>
          <ac:spMkLst>
            <pc:docMk/>
            <pc:sldMk cId="114864867" sldId="306"/>
            <ac:spMk id="9" creationId="{DD6E725E-F907-4890-A2A7-54A82627BC12}"/>
          </ac:spMkLst>
        </pc:spChg>
        <pc:spChg chg="mod">
          <ac:chgData name="周 聪" userId="3a7643a4fd805d74" providerId="LiveId" clId="{881273A9-CECC-4C3C-B03C-1AFAFF58D66C}" dt="2021-06-27T19:53:11.021" v="6247"/>
          <ac:spMkLst>
            <pc:docMk/>
            <pc:sldMk cId="114864867" sldId="306"/>
            <ac:spMk id="10" creationId="{711F73BF-C02A-4721-84CC-B0CF1306AF9E}"/>
          </ac:spMkLst>
        </pc:spChg>
        <pc:spChg chg="mod">
          <ac:chgData name="周 聪" userId="3a7643a4fd805d74" providerId="LiveId" clId="{881273A9-CECC-4C3C-B03C-1AFAFF58D66C}" dt="2021-06-27T19:53:11.021" v="6247"/>
          <ac:spMkLst>
            <pc:docMk/>
            <pc:sldMk cId="114864867" sldId="306"/>
            <ac:spMk id="11" creationId="{874540A9-7AB2-463C-9F14-19FB4CAE0E5F}"/>
          </ac:spMkLst>
        </pc:spChg>
        <pc:spChg chg="add del mod">
          <ac:chgData name="周 聪" userId="3a7643a4fd805d74" providerId="LiveId" clId="{881273A9-CECC-4C3C-B03C-1AFAFF58D66C}" dt="2021-06-27T19:53:13.831" v="6248" actId="478"/>
          <ac:spMkLst>
            <pc:docMk/>
            <pc:sldMk cId="114864867" sldId="306"/>
            <ac:spMk id="12" creationId="{7EB6A6F8-D7B1-4B34-8395-17977EE77DF7}"/>
          </ac:spMkLst>
        </pc:spChg>
        <pc:spChg chg="add mod">
          <ac:chgData name="周 聪" userId="3a7643a4fd805d74" providerId="LiveId" clId="{881273A9-CECC-4C3C-B03C-1AFAFF58D66C}" dt="2021-06-27T20:11:30.360" v="7027" actId="113"/>
          <ac:spMkLst>
            <pc:docMk/>
            <pc:sldMk cId="114864867" sldId="306"/>
            <ac:spMk id="15" creationId="{4D90DA83-FC2B-4F00-836C-8F8A7D9F4B0A}"/>
          </ac:spMkLst>
        </pc:spChg>
        <pc:grpChg chg="add mod">
          <ac:chgData name="周 聪" userId="3a7643a4fd805d74" providerId="LiveId" clId="{881273A9-CECC-4C3C-B03C-1AFAFF58D66C}" dt="2021-06-27T19:53:11.021" v="6247"/>
          <ac:grpSpMkLst>
            <pc:docMk/>
            <pc:sldMk cId="114864867" sldId="306"/>
            <ac:grpSpMk id="5" creationId="{7E0DB922-E854-4A1F-8C03-54F6C6895884}"/>
          </ac:grpSpMkLst>
        </pc:grpChg>
        <pc:grpChg chg="mod">
          <ac:chgData name="周 聪" userId="3a7643a4fd805d74" providerId="LiveId" clId="{881273A9-CECC-4C3C-B03C-1AFAFF58D66C}" dt="2021-06-27T19:53:11.021" v="6247"/>
          <ac:grpSpMkLst>
            <pc:docMk/>
            <pc:sldMk cId="114864867" sldId="306"/>
            <ac:grpSpMk id="6" creationId="{7E5723E2-E4A9-421B-B530-C0F34D9184E3}"/>
          </ac:grpSpMkLst>
        </pc:grpChg>
        <pc:grpChg chg="mod">
          <ac:chgData name="周 聪" userId="3a7643a4fd805d74" providerId="LiveId" clId="{881273A9-CECC-4C3C-B03C-1AFAFF58D66C}" dt="2021-06-27T19:53:11.021" v="6247"/>
          <ac:grpSpMkLst>
            <pc:docMk/>
            <pc:sldMk cId="114864867" sldId="306"/>
            <ac:grpSpMk id="8" creationId="{D4D8AAFF-F95F-4F19-AE6A-E680C6F52679}"/>
          </ac:grpSpMkLst>
        </pc:grpChg>
        <pc:picChg chg="add del mod">
          <ac:chgData name="周 聪" userId="3a7643a4fd805d74" providerId="LiveId" clId="{881273A9-CECC-4C3C-B03C-1AFAFF58D66C}" dt="2021-06-27T20:06:48.655" v="6928" actId="478"/>
          <ac:picMkLst>
            <pc:docMk/>
            <pc:sldMk cId="114864867" sldId="306"/>
            <ac:picMk id="3" creationId="{081EA2D4-9C8D-4922-B3F8-DD7DC9FB0D93}"/>
          </ac:picMkLst>
        </pc:picChg>
        <pc:picChg chg="add mod ord">
          <ac:chgData name="周 聪" userId="3a7643a4fd805d74" providerId="LiveId" clId="{881273A9-CECC-4C3C-B03C-1AFAFF58D66C}" dt="2021-06-27T20:09:23.493" v="7000" actId="1076"/>
          <ac:picMkLst>
            <pc:docMk/>
            <pc:sldMk cId="114864867" sldId="306"/>
            <ac:picMk id="14" creationId="{C6BA235A-73E8-45E3-8DFC-9AB101F935EB}"/>
          </ac:picMkLst>
        </pc:picChg>
      </pc:sldChg>
      <pc:sldChg chg="add del">
        <pc:chgData name="周 聪" userId="3a7643a4fd805d74" providerId="LiveId" clId="{881273A9-CECC-4C3C-B03C-1AFAFF58D66C}" dt="2021-06-27T19:39:52.867" v="6189"/>
        <pc:sldMkLst>
          <pc:docMk/>
          <pc:sldMk cId="1407590373" sldId="306"/>
        </pc:sldMkLst>
      </pc:sldChg>
      <pc:sldChg chg="addSp modSp add mod modTransition modAnim">
        <pc:chgData name="周 聪" userId="3a7643a4fd805d74" providerId="LiveId" clId="{881273A9-CECC-4C3C-B03C-1AFAFF58D66C}" dt="2021-06-27T20:13:22.959" v="7045"/>
        <pc:sldMkLst>
          <pc:docMk/>
          <pc:sldMk cId="2520426728" sldId="307"/>
        </pc:sldMkLst>
        <pc:spChg chg="mod">
          <ac:chgData name="周 聪" userId="3a7643a4fd805d74" providerId="LiveId" clId="{881273A9-CECC-4C3C-B03C-1AFAFF58D66C}" dt="2021-06-27T20:10:35.515" v="7023"/>
          <ac:spMkLst>
            <pc:docMk/>
            <pc:sldMk cId="2520426728" sldId="307"/>
            <ac:spMk id="4" creationId="{C4547C39-6DEB-4691-A9A9-37FDD0374331}"/>
          </ac:spMkLst>
        </pc:spChg>
        <pc:spChg chg="add mod">
          <ac:chgData name="周 聪" userId="3a7643a4fd805d74" providerId="LiveId" clId="{881273A9-CECC-4C3C-B03C-1AFAFF58D66C}" dt="2021-06-27T20:11:36.784" v="7028" actId="113"/>
          <ac:spMkLst>
            <pc:docMk/>
            <pc:sldMk cId="2520426728" sldId="307"/>
            <ac:spMk id="12" creationId="{68F50AD6-B10B-4C4F-98C9-DA72037FA19D}"/>
          </ac:spMkLst>
        </pc:spChg>
        <pc:picChg chg="mod ord modCrop">
          <ac:chgData name="周 聪" userId="3a7643a4fd805d74" providerId="LiveId" clId="{881273A9-CECC-4C3C-B03C-1AFAFF58D66C}" dt="2021-06-27T20:13:20.752" v="7044" actId="1035"/>
          <ac:picMkLst>
            <pc:docMk/>
            <pc:sldMk cId="2520426728" sldId="307"/>
            <ac:picMk id="3" creationId="{081EA2D4-9C8D-4922-B3F8-DD7DC9FB0D93}"/>
          </ac:picMkLst>
        </pc:picChg>
      </pc:sldChg>
      <pc:sldChg chg="addSp delSp modSp add mod modTransition delAnim">
        <pc:chgData name="周 聪" userId="3a7643a4fd805d74" providerId="LiveId" clId="{881273A9-CECC-4C3C-B03C-1AFAFF58D66C}" dt="2021-06-27T20:09:41.453" v="7001"/>
        <pc:sldMkLst>
          <pc:docMk/>
          <pc:sldMk cId="4090462910" sldId="308"/>
        </pc:sldMkLst>
        <pc:spChg chg="add mod">
          <ac:chgData name="周 聪" userId="3a7643a4fd805d74" providerId="LiveId" clId="{881273A9-CECC-4C3C-B03C-1AFAFF58D66C}" dt="2021-06-27T20:08:11.957" v="6992"/>
          <ac:spMkLst>
            <pc:docMk/>
            <pc:sldMk cId="4090462910" sldId="308"/>
            <ac:spMk id="13" creationId="{0B8BCC09-67F1-4B34-BEE7-CE2BE0D57899}"/>
          </ac:spMkLst>
        </pc:spChg>
        <pc:spChg chg="del">
          <ac:chgData name="周 聪" userId="3a7643a4fd805d74" providerId="LiveId" clId="{881273A9-CECC-4C3C-B03C-1AFAFF58D66C}" dt="2021-06-27T19:54:47.165" v="6267" actId="478"/>
          <ac:spMkLst>
            <pc:docMk/>
            <pc:sldMk cId="4090462910" sldId="308"/>
            <ac:spMk id="19" creationId="{D535C9E5-36EF-4642-9F79-DCA970A4388F}"/>
          </ac:spMkLst>
        </pc:spChg>
        <pc:picChg chg="del">
          <ac:chgData name="周 聪" userId="3a7643a4fd805d74" providerId="LiveId" clId="{881273A9-CECC-4C3C-B03C-1AFAFF58D66C}" dt="2021-06-27T19:54:44.002" v="6265" actId="478"/>
          <ac:picMkLst>
            <pc:docMk/>
            <pc:sldMk cId="4090462910" sldId="308"/>
            <ac:picMk id="14" creationId="{F730E890-E186-4037-8C36-070E219811E5}"/>
          </ac:picMkLst>
        </pc:picChg>
        <pc:picChg chg="del">
          <ac:chgData name="周 聪" userId="3a7643a4fd805d74" providerId="LiveId" clId="{881273A9-CECC-4C3C-B03C-1AFAFF58D66C}" dt="2021-06-27T19:54:45.139" v="6266" actId="478"/>
          <ac:picMkLst>
            <pc:docMk/>
            <pc:sldMk cId="4090462910" sldId="308"/>
            <ac:picMk id="18" creationId="{E509A431-8302-4EE6-92D2-83740ECC2E4C}"/>
          </ac:picMkLst>
        </pc:picChg>
      </pc:sldChg>
      <pc:sldChg chg="addSp delSp modSp add mod modAnim">
        <pc:chgData name="周 聪" userId="3a7643a4fd805d74" providerId="LiveId" clId="{881273A9-CECC-4C3C-B03C-1AFAFF58D66C}" dt="2021-06-27T20:17:04.856" v="7081" actId="1076"/>
        <pc:sldMkLst>
          <pc:docMk/>
          <pc:sldMk cId="1657664668" sldId="309"/>
        </pc:sldMkLst>
        <pc:spChg chg="del">
          <ac:chgData name="周 聪" userId="3a7643a4fd805d74" providerId="LiveId" clId="{881273A9-CECC-4C3C-B03C-1AFAFF58D66C}" dt="2021-06-27T20:14:18.317" v="7048" actId="478"/>
          <ac:spMkLst>
            <pc:docMk/>
            <pc:sldMk cId="1657664668" sldId="309"/>
            <ac:spMk id="12" creationId="{68F50AD6-B10B-4C4F-98C9-DA72037FA19D}"/>
          </ac:spMkLst>
        </pc:spChg>
        <pc:spChg chg="add mod">
          <ac:chgData name="周 聪" userId="3a7643a4fd805d74" providerId="LiveId" clId="{881273A9-CECC-4C3C-B03C-1AFAFF58D66C}" dt="2021-06-27T20:17:04.856" v="7081" actId="1076"/>
          <ac:spMkLst>
            <pc:docMk/>
            <pc:sldMk cId="1657664668" sldId="309"/>
            <ac:spMk id="13" creationId="{FB6E8FBB-285E-44D6-8359-4A9BDC501413}"/>
          </ac:spMkLst>
        </pc:spChg>
      </pc:sldChg>
      <pc:sldChg chg="addSp delSp modSp add mod">
        <pc:chgData name="周 聪" userId="3a7643a4fd805d74" providerId="LiveId" clId="{881273A9-CECC-4C3C-B03C-1AFAFF58D66C}" dt="2021-06-28T00:37:30.403" v="7090" actId="1076"/>
        <pc:sldMkLst>
          <pc:docMk/>
          <pc:sldMk cId="1098976431" sldId="310"/>
        </pc:sldMkLst>
        <pc:spChg chg="del">
          <ac:chgData name="周 聪" userId="3a7643a4fd805d74" providerId="LiveId" clId="{881273A9-CECC-4C3C-B03C-1AFAFF58D66C}" dt="2021-06-28T00:37:18.627" v="7086" actId="478"/>
          <ac:spMkLst>
            <pc:docMk/>
            <pc:sldMk cId="1098976431" sldId="310"/>
            <ac:spMk id="3" creationId="{00000000-0000-0000-0000-000000000000}"/>
          </ac:spMkLst>
        </pc:spChg>
        <pc:picChg chg="add mod">
          <ac:chgData name="周 聪" userId="3a7643a4fd805d74" providerId="LiveId" clId="{881273A9-CECC-4C3C-B03C-1AFAFF58D66C}" dt="2021-06-28T00:37:30.403" v="7090" actId="1076"/>
          <ac:picMkLst>
            <pc:docMk/>
            <pc:sldMk cId="1098976431" sldId="310"/>
            <ac:picMk id="12" creationId="{5F31876D-6012-4637-918A-D74EADAA2EAE}"/>
          </ac:picMkLst>
        </pc:picChg>
      </pc:sldChg>
      <pc:sldChg chg="addSp delSp modSp new del mod">
        <pc:chgData name="周 聪" userId="3a7643a4fd805d74" providerId="LiveId" clId="{881273A9-CECC-4C3C-B03C-1AFAFF58D66C}" dt="2021-06-28T01:00:39.429" v="7106" actId="47"/>
        <pc:sldMkLst>
          <pc:docMk/>
          <pc:sldMk cId="3525090773" sldId="311"/>
        </pc:sldMkLst>
        <pc:spChg chg="add del mod">
          <ac:chgData name="周 聪" userId="3a7643a4fd805d74" providerId="LiveId" clId="{881273A9-CECC-4C3C-B03C-1AFAFF58D66C}" dt="2021-06-28T01:00:36.863" v="7105" actId="478"/>
          <ac:spMkLst>
            <pc:docMk/>
            <pc:sldMk cId="3525090773" sldId="311"/>
            <ac:spMk id="4" creationId="{B30C1CCF-E7DE-4D94-848B-49B2CF8785B6}"/>
          </ac:spMkLst>
        </pc:spChg>
        <pc:spChg chg="mod">
          <ac:chgData name="周 聪" userId="3a7643a4fd805d74" providerId="LiveId" clId="{881273A9-CECC-4C3C-B03C-1AFAFF58D66C}" dt="2021-06-28T00:45:25.290" v="7093"/>
          <ac:spMkLst>
            <pc:docMk/>
            <pc:sldMk cId="3525090773" sldId="311"/>
            <ac:spMk id="7" creationId="{77B298C4-30AA-4D4C-B69D-AF2009B41FBF}"/>
          </ac:spMkLst>
        </pc:spChg>
        <pc:spChg chg="mod">
          <ac:chgData name="周 聪" userId="3a7643a4fd805d74" providerId="LiveId" clId="{881273A9-CECC-4C3C-B03C-1AFAFF58D66C}" dt="2021-06-28T00:45:25.290" v="7093"/>
          <ac:spMkLst>
            <pc:docMk/>
            <pc:sldMk cId="3525090773" sldId="311"/>
            <ac:spMk id="9" creationId="{CB191489-E269-417D-9F46-DB0D86A4C4B8}"/>
          </ac:spMkLst>
        </pc:spChg>
        <pc:spChg chg="mod">
          <ac:chgData name="周 聪" userId="3a7643a4fd805d74" providerId="LiveId" clId="{881273A9-CECC-4C3C-B03C-1AFAFF58D66C}" dt="2021-06-28T00:45:25.290" v="7093"/>
          <ac:spMkLst>
            <pc:docMk/>
            <pc:sldMk cId="3525090773" sldId="311"/>
            <ac:spMk id="10" creationId="{F11086A4-543B-45D6-9C8F-187412277D39}"/>
          </ac:spMkLst>
        </pc:spChg>
        <pc:spChg chg="mod">
          <ac:chgData name="周 聪" userId="3a7643a4fd805d74" providerId="LiveId" clId="{881273A9-CECC-4C3C-B03C-1AFAFF58D66C}" dt="2021-06-28T00:45:25.290" v="7093"/>
          <ac:spMkLst>
            <pc:docMk/>
            <pc:sldMk cId="3525090773" sldId="311"/>
            <ac:spMk id="11" creationId="{0A749A18-F90C-4F09-B196-C87086ABA20F}"/>
          </ac:spMkLst>
        </pc:spChg>
        <pc:grpChg chg="add del mod">
          <ac:chgData name="周 聪" userId="3a7643a4fd805d74" providerId="LiveId" clId="{881273A9-CECC-4C3C-B03C-1AFAFF58D66C}" dt="2021-06-28T01:00:35.249" v="7104" actId="478"/>
          <ac:grpSpMkLst>
            <pc:docMk/>
            <pc:sldMk cId="3525090773" sldId="311"/>
            <ac:grpSpMk id="5" creationId="{D6C9AC2B-2964-4B9D-8B9F-4A2CAB1FDAC0}"/>
          </ac:grpSpMkLst>
        </pc:grpChg>
        <pc:grpChg chg="mod">
          <ac:chgData name="周 聪" userId="3a7643a4fd805d74" providerId="LiveId" clId="{881273A9-CECC-4C3C-B03C-1AFAFF58D66C}" dt="2021-06-28T00:45:25.290" v="7093"/>
          <ac:grpSpMkLst>
            <pc:docMk/>
            <pc:sldMk cId="3525090773" sldId="311"/>
            <ac:grpSpMk id="6" creationId="{652A2004-97C6-4F63-BD8D-FAC1945DCAFC}"/>
          </ac:grpSpMkLst>
        </pc:grpChg>
        <pc:grpChg chg="mod">
          <ac:chgData name="周 聪" userId="3a7643a4fd805d74" providerId="LiveId" clId="{881273A9-CECC-4C3C-B03C-1AFAFF58D66C}" dt="2021-06-28T00:45:25.290" v="7093"/>
          <ac:grpSpMkLst>
            <pc:docMk/>
            <pc:sldMk cId="3525090773" sldId="311"/>
            <ac:grpSpMk id="8" creationId="{BF709A0B-F78D-45FF-8257-8E92DAA354CB}"/>
          </ac:grpSpMkLst>
        </pc:grpChg>
        <pc:picChg chg="add del mod">
          <ac:chgData name="周 聪" userId="3a7643a4fd805d74" providerId="LiveId" clId="{881273A9-CECC-4C3C-B03C-1AFAFF58D66C}" dt="2021-06-28T00:45:49.743" v="7103" actId="478"/>
          <ac:picMkLst>
            <pc:docMk/>
            <pc:sldMk cId="3525090773" sldId="311"/>
            <ac:picMk id="3" creationId="{3B8151FA-1394-42CC-86BE-6F8312C564D8}"/>
          </ac:picMkLst>
        </pc:picChg>
      </pc:sldChg>
      <pc:sldChg chg="addSp modSp new mod">
        <pc:chgData name="周 聪" userId="3a7643a4fd805d74" providerId="LiveId" clId="{881273A9-CECC-4C3C-B03C-1AFAFF58D66C}" dt="2021-06-28T01:05:45.169" v="7161"/>
        <pc:sldMkLst>
          <pc:docMk/>
          <pc:sldMk cId="3973778479" sldId="311"/>
        </pc:sldMkLst>
        <pc:spChg chg="add mod">
          <ac:chgData name="周 聪" userId="3a7643a4fd805d74" providerId="LiveId" clId="{881273A9-CECC-4C3C-B03C-1AFAFF58D66C}" dt="2021-06-28T01:05:24.340" v="7160" actId="1036"/>
          <ac:spMkLst>
            <pc:docMk/>
            <pc:sldMk cId="3973778479" sldId="311"/>
            <ac:spMk id="2" creationId="{5C454CE7-5BAB-4D73-96DC-F7F9C7FBEA05}"/>
          </ac:spMkLst>
        </pc:spChg>
        <pc:spChg chg="add mod">
          <ac:chgData name="周 聪" userId="3a7643a4fd805d74" providerId="LiveId" clId="{881273A9-CECC-4C3C-B03C-1AFAFF58D66C}" dt="2021-06-28T01:05:45.169" v="7161"/>
          <ac:spMkLst>
            <pc:docMk/>
            <pc:sldMk cId="3973778479" sldId="311"/>
            <ac:spMk id="3" creationId="{F4BE0A08-BAD0-4DEC-84F8-4666B612D9CA}"/>
          </ac:spMkLst>
        </pc:spChg>
        <pc:spChg chg="mod">
          <ac:chgData name="周 聪" userId="3a7643a4fd805d74" providerId="LiveId" clId="{881273A9-CECC-4C3C-B03C-1AFAFF58D66C}" dt="2021-06-28T01:05:45.169" v="7161"/>
          <ac:spMkLst>
            <pc:docMk/>
            <pc:sldMk cId="3973778479" sldId="311"/>
            <ac:spMk id="6" creationId="{1CAF3D65-C00B-44EC-A8EC-B8C0198605F2}"/>
          </ac:spMkLst>
        </pc:spChg>
        <pc:spChg chg="mod">
          <ac:chgData name="周 聪" userId="3a7643a4fd805d74" providerId="LiveId" clId="{881273A9-CECC-4C3C-B03C-1AFAFF58D66C}" dt="2021-06-28T01:05:45.169" v="7161"/>
          <ac:spMkLst>
            <pc:docMk/>
            <pc:sldMk cId="3973778479" sldId="311"/>
            <ac:spMk id="8" creationId="{2673E062-74C5-49B8-B400-C78517FF6602}"/>
          </ac:spMkLst>
        </pc:spChg>
        <pc:spChg chg="mod">
          <ac:chgData name="周 聪" userId="3a7643a4fd805d74" providerId="LiveId" clId="{881273A9-CECC-4C3C-B03C-1AFAFF58D66C}" dt="2021-06-28T01:05:45.169" v="7161"/>
          <ac:spMkLst>
            <pc:docMk/>
            <pc:sldMk cId="3973778479" sldId="311"/>
            <ac:spMk id="9" creationId="{D39ABE73-7568-486E-BDC8-7D5710CA3599}"/>
          </ac:spMkLst>
        </pc:spChg>
        <pc:spChg chg="mod">
          <ac:chgData name="周 聪" userId="3a7643a4fd805d74" providerId="LiveId" clId="{881273A9-CECC-4C3C-B03C-1AFAFF58D66C}" dt="2021-06-28T01:05:45.169" v="7161"/>
          <ac:spMkLst>
            <pc:docMk/>
            <pc:sldMk cId="3973778479" sldId="311"/>
            <ac:spMk id="10" creationId="{EEADC84B-FB8B-427D-9B27-8CE64395BA28}"/>
          </ac:spMkLst>
        </pc:spChg>
        <pc:grpChg chg="add mod">
          <ac:chgData name="周 聪" userId="3a7643a4fd805d74" providerId="LiveId" clId="{881273A9-CECC-4C3C-B03C-1AFAFF58D66C}" dt="2021-06-28T01:05:45.169" v="7161"/>
          <ac:grpSpMkLst>
            <pc:docMk/>
            <pc:sldMk cId="3973778479" sldId="311"/>
            <ac:grpSpMk id="4" creationId="{50F00FD1-1844-4BCE-8B60-BFEEFC47F6CC}"/>
          </ac:grpSpMkLst>
        </pc:grpChg>
        <pc:grpChg chg="mod">
          <ac:chgData name="周 聪" userId="3a7643a4fd805d74" providerId="LiveId" clId="{881273A9-CECC-4C3C-B03C-1AFAFF58D66C}" dt="2021-06-28T01:05:45.169" v="7161"/>
          <ac:grpSpMkLst>
            <pc:docMk/>
            <pc:sldMk cId="3973778479" sldId="311"/>
            <ac:grpSpMk id="5" creationId="{4F050369-C063-4DFE-9F1E-EEA3D4CFDCD8}"/>
          </ac:grpSpMkLst>
        </pc:grpChg>
        <pc:grpChg chg="mod">
          <ac:chgData name="周 聪" userId="3a7643a4fd805d74" providerId="LiveId" clId="{881273A9-CECC-4C3C-B03C-1AFAFF58D66C}" dt="2021-06-28T01:05:45.169" v="7161"/>
          <ac:grpSpMkLst>
            <pc:docMk/>
            <pc:sldMk cId="3973778479" sldId="311"/>
            <ac:grpSpMk id="7" creationId="{F13CC16D-A7B9-46B2-8B57-76A0AA2B3A72}"/>
          </ac:grpSpMkLst>
        </pc:grpChg>
      </pc:sldChg>
      <pc:sldChg chg="modSp add mod">
        <pc:chgData name="周 聪" userId="3a7643a4fd805d74" providerId="LiveId" clId="{881273A9-CECC-4C3C-B03C-1AFAFF58D66C}" dt="2021-06-28T01:06:33.296" v="7170" actId="14100"/>
        <pc:sldMkLst>
          <pc:docMk/>
          <pc:sldMk cId="1325256704" sldId="312"/>
        </pc:sldMkLst>
        <pc:spChg chg="mod">
          <ac:chgData name="周 聪" userId="3a7643a4fd805d74" providerId="LiveId" clId="{881273A9-CECC-4C3C-B03C-1AFAFF58D66C}" dt="2021-06-28T01:06:33.296" v="7170" actId="14100"/>
          <ac:spMkLst>
            <pc:docMk/>
            <pc:sldMk cId="1325256704" sldId="312"/>
            <ac:spMk id="2" creationId="{5C454CE7-5BAB-4D73-96DC-F7F9C7FBEA05}"/>
          </ac:spMkLst>
        </pc:spChg>
      </pc:sldChg>
    </pc:docChg>
  </pc:docChgLst>
  <pc:docChgLst>
    <pc:chgData name="周 聪" userId="3a7643a4fd805d74" providerId="LiveId" clId="{7886560A-80E0-427D-9C1B-A595511147D5}"/>
    <pc:docChg chg="undo custSel addSld modSld">
      <pc:chgData name="周 聪" userId="3a7643a4fd805d74" providerId="LiveId" clId="{7886560A-80E0-427D-9C1B-A595511147D5}" dt="2021-06-28T02:59:29.436" v="181" actId="1076"/>
      <pc:docMkLst>
        <pc:docMk/>
      </pc:docMkLst>
      <pc:sldChg chg="modTransition">
        <pc:chgData name="周 聪" userId="3a7643a4fd805d74" providerId="LiveId" clId="{7886560A-80E0-427D-9C1B-A595511147D5}" dt="2021-06-28T02:57:19.269" v="150"/>
        <pc:sldMkLst>
          <pc:docMk/>
          <pc:sldMk cId="0" sldId="256"/>
        </pc:sldMkLst>
      </pc:sldChg>
      <pc:sldChg chg="modTransition">
        <pc:chgData name="周 聪" userId="3a7643a4fd805d74" providerId="LiveId" clId="{7886560A-80E0-427D-9C1B-A595511147D5}" dt="2021-06-28T02:57:19.269" v="150"/>
        <pc:sldMkLst>
          <pc:docMk/>
          <pc:sldMk cId="0" sldId="262"/>
        </pc:sldMkLst>
      </pc:sldChg>
      <pc:sldChg chg="modTransition">
        <pc:chgData name="周 聪" userId="3a7643a4fd805d74" providerId="LiveId" clId="{7886560A-80E0-427D-9C1B-A595511147D5}" dt="2021-06-28T02:57:19.269" v="150"/>
        <pc:sldMkLst>
          <pc:docMk/>
          <pc:sldMk cId="0" sldId="279"/>
        </pc:sldMkLst>
      </pc:sldChg>
      <pc:sldChg chg="modTransition">
        <pc:chgData name="周 聪" userId="3a7643a4fd805d74" providerId="LiveId" clId="{7886560A-80E0-427D-9C1B-A595511147D5}" dt="2021-06-28T02:57:19.269" v="150"/>
        <pc:sldMkLst>
          <pc:docMk/>
          <pc:sldMk cId="0" sldId="280"/>
        </pc:sldMkLst>
      </pc:sldChg>
      <pc:sldChg chg="modTransition">
        <pc:chgData name="周 聪" userId="3a7643a4fd805d74" providerId="LiveId" clId="{7886560A-80E0-427D-9C1B-A595511147D5}" dt="2021-06-28T02:57:19.269" v="150"/>
        <pc:sldMkLst>
          <pc:docMk/>
          <pc:sldMk cId="0" sldId="281"/>
        </pc:sldMkLst>
      </pc:sldChg>
      <pc:sldChg chg="modTransition">
        <pc:chgData name="周 聪" userId="3a7643a4fd805d74" providerId="LiveId" clId="{7886560A-80E0-427D-9C1B-A595511147D5}" dt="2021-06-28T02:57:19.269" v="150"/>
        <pc:sldMkLst>
          <pc:docMk/>
          <pc:sldMk cId="0" sldId="282"/>
        </pc:sldMkLst>
      </pc:sldChg>
      <pc:sldChg chg="modTransition">
        <pc:chgData name="周 聪" userId="3a7643a4fd805d74" providerId="LiveId" clId="{7886560A-80E0-427D-9C1B-A595511147D5}" dt="2021-06-28T02:57:19.269" v="150"/>
        <pc:sldMkLst>
          <pc:docMk/>
          <pc:sldMk cId="0" sldId="283"/>
        </pc:sldMkLst>
      </pc:sldChg>
      <pc:sldChg chg="modTransition">
        <pc:chgData name="周 聪" userId="3a7643a4fd805d74" providerId="LiveId" clId="{7886560A-80E0-427D-9C1B-A595511147D5}" dt="2021-06-28T02:57:19.269" v="150"/>
        <pc:sldMkLst>
          <pc:docMk/>
          <pc:sldMk cId="0" sldId="288"/>
        </pc:sldMkLst>
      </pc:sldChg>
      <pc:sldChg chg="modTransition">
        <pc:chgData name="周 聪" userId="3a7643a4fd805d74" providerId="LiveId" clId="{7886560A-80E0-427D-9C1B-A595511147D5}" dt="2021-06-28T02:57:19.269" v="150"/>
        <pc:sldMkLst>
          <pc:docMk/>
          <pc:sldMk cId="1711684601" sldId="292"/>
        </pc:sldMkLst>
      </pc:sldChg>
      <pc:sldChg chg="modTransition">
        <pc:chgData name="周 聪" userId="3a7643a4fd805d74" providerId="LiveId" clId="{7886560A-80E0-427D-9C1B-A595511147D5}" dt="2021-06-28T02:57:19.269" v="150"/>
        <pc:sldMkLst>
          <pc:docMk/>
          <pc:sldMk cId="3883860043" sldId="293"/>
        </pc:sldMkLst>
      </pc:sldChg>
      <pc:sldChg chg="modTransition">
        <pc:chgData name="周 聪" userId="3a7643a4fd805d74" providerId="LiveId" clId="{7886560A-80E0-427D-9C1B-A595511147D5}" dt="2021-06-28T02:57:19.269" v="150"/>
        <pc:sldMkLst>
          <pc:docMk/>
          <pc:sldMk cId="2257577892" sldId="294"/>
        </pc:sldMkLst>
      </pc:sldChg>
      <pc:sldChg chg="modTransition">
        <pc:chgData name="周 聪" userId="3a7643a4fd805d74" providerId="LiveId" clId="{7886560A-80E0-427D-9C1B-A595511147D5}" dt="2021-06-28T02:57:19.269" v="150"/>
        <pc:sldMkLst>
          <pc:docMk/>
          <pc:sldMk cId="2511210740" sldId="295"/>
        </pc:sldMkLst>
      </pc:sldChg>
      <pc:sldChg chg="modTransition">
        <pc:chgData name="周 聪" userId="3a7643a4fd805d74" providerId="LiveId" clId="{7886560A-80E0-427D-9C1B-A595511147D5}" dt="2021-06-28T02:57:19.269" v="150"/>
        <pc:sldMkLst>
          <pc:docMk/>
          <pc:sldMk cId="3004849595" sldId="296"/>
        </pc:sldMkLst>
      </pc:sldChg>
      <pc:sldChg chg="modTransition">
        <pc:chgData name="周 聪" userId="3a7643a4fd805d74" providerId="LiveId" clId="{7886560A-80E0-427D-9C1B-A595511147D5}" dt="2021-06-28T02:57:19.269" v="150"/>
        <pc:sldMkLst>
          <pc:docMk/>
          <pc:sldMk cId="697287251" sldId="297"/>
        </pc:sldMkLst>
      </pc:sldChg>
      <pc:sldChg chg="modTransition">
        <pc:chgData name="周 聪" userId="3a7643a4fd805d74" providerId="LiveId" clId="{7886560A-80E0-427D-9C1B-A595511147D5}" dt="2021-06-28T02:57:19.269" v="150"/>
        <pc:sldMkLst>
          <pc:docMk/>
          <pc:sldMk cId="2172220838" sldId="298"/>
        </pc:sldMkLst>
      </pc:sldChg>
      <pc:sldChg chg="modTransition">
        <pc:chgData name="周 聪" userId="3a7643a4fd805d74" providerId="LiveId" clId="{7886560A-80E0-427D-9C1B-A595511147D5}" dt="2021-06-28T02:57:19.269" v="150"/>
        <pc:sldMkLst>
          <pc:docMk/>
          <pc:sldMk cId="1404052023" sldId="299"/>
        </pc:sldMkLst>
      </pc:sldChg>
      <pc:sldChg chg="modSp mod modTransition">
        <pc:chgData name="周 聪" userId="3a7643a4fd805d74" providerId="LiveId" clId="{7886560A-80E0-427D-9C1B-A595511147D5}" dt="2021-06-28T02:57:19.269" v="150"/>
        <pc:sldMkLst>
          <pc:docMk/>
          <pc:sldMk cId="1566647890" sldId="300"/>
        </pc:sldMkLst>
        <pc:spChg chg="mod">
          <ac:chgData name="周 聪" userId="3a7643a4fd805d74" providerId="LiveId" clId="{7886560A-80E0-427D-9C1B-A595511147D5}" dt="2021-06-28T02:46:50.693" v="53" actId="20577"/>
          <ac:spMkLst>
            <pc:docMk/>
            <pc:sldMk cId="1566647890" sldId="300"/>
            <ac:spMk id="3" creationId="{00000000-0000-0000-0000-000000000000}"/>
          </ac:spMkLst>
        </pc:spChg>
      </pc:sldChg>
      <pc:sldChg chg="modTransition">
        <pc:chgData name="周 聪" userId="3a7643a4fd805d74" providerId="LiveId" clId="{7886560A-80E0-427D-9C1B-A595511147D5}" dt="2021-06-28T02:57:19.269" v="150"/>
        <pc:sldMkLst>
          <pc:docMk/>
          <pc:sldMk cId="3749496659" sldId="301"/>
        </pc:sldMkLst>
      </pc:sldChg>
      <pc:sldChg chg="modTransition">
        <pc:chgData name="周 聪" userId="3a7643a4fd805d74" providerId="LiveId" clId="{7886560A-80E0-427D-9C1B-A595511147D5}" dt="2021-06-28T02:57:19.269" v="150"/>
        <pc:sldMkLst>
          <pc:docMk/>
          <pc:sldMk cId="2814504910" sldId="302"/>
        </pc:sldMkLst>
      </pc:sldChg>
      <pc:sldChg chg="modTransition">
        <pc:chgData name="周 聪" userId="3a7643a4fd805d74" providerId="LiveId" clId="{7886560A-80E0-427D-9C1B-A595511147D5}" dt="2021-06-28T02:57:19.269" v="150"/>
        <pc:sldMkLst>
          <pc:docMk/>
          <pc:sldMk cId="1517833854" sldId="303"/>
        </pc:sldMkLst>
      </pc:sldChg>
      <pc:sldChg chg="modTransition">
        <pc:chgData name="周 聪" userId="3a7643a4fd805d74" providerId="LiveId" clId="{7886560A-80E0-427D-9C1B-A595511147D5}" dt="2021-06-28T02:57:19.269" v="150"/>
        <pc:sldMkLst>
          <pc:docMk/>
          <pc:sldMk cId="4211269226" sldId="304"/>
        </pc:sldMkLst>
      </pc:sldChg>
      <pc:sldChg chg="addSp modSp mod modTransition">
        <pc:chgData name="周 聪" userId="3a7643a4fd805d74" providerId="LiveId" clId="{7886560A-80E0-427D-9C1B-A595511147D5}" dt="2021-06-28T02:59:07.804" v="180" actId="20577"/>
        <pc:sldMkLst>
          <pc:docMk/>
          <pc:sldMk cId="2534649077" sldId="305"/>
        </pc:sldMkLst>
        <pc:spChg chg="add mod">
          <ac:chgData name="周 聪" userId="3a7643a4fd805d74" providerId="LiveId" clId="{7886560A-80E0-427D-9C1B-A595511147D5}" dt="2021-06-28T02:59:07.804" v="180" actId="20577"/>
          <ac:spMkLst>
            <pc:docMk/>
            <pc:sldMk cId="2534649077" sldId="305"/>
            <ac:spMk id="2" creationId="{520A4FD1-4145-4B30-A80A-F5D74A173C2E}"/>
          </ac:spMkLst>
        </pc:spChg>
      </pc:sldChg>
      <pc:sldChg chg="modTransition">
        <pc:chgData name="周 聪" userId="3a7643a4fd805d74" providerId="LiveId" clId="{7886560A-80E0-427D-9C1B-A595511147D5}" dt="2021-06-28T02:57:19.269" v="150"/>
        <pc:sldMkLst>
          <pc:docMk/>
          <pc:sldMk cId="114864867" sldId="306"/>
        </pc:sldMkLst>
      </pc:sldChg>
      <pc:sldChg chg="modTransition">
        <pc:chgData name="周 聪" userId="3a7643a4fd805d74" providerId="LiveId" clId="{7886560A-80E0-427D-9C1B-A595511147D5}" dt="2021-06-28T02:57:19.269" v="150"/>
        <pc:sldMkLst>
          <pc:docMk/>
          <pc:sldMk cId="2520426728" sldId="307"/>
        </pc:sldMkLst>
      </pc:sldChg>
      <pc:sldChg chg="modTransition">
        <pc:chgData name="周 聪" userId="3a7643a4fd805d74" providerId="LiveId" clId="{7886560A-80E0-427D-9C1B-A595511147D5}" dt="2021-06-28T02:57:19.269" v="150"/>
        <pc:sldMkLst>
          <pc:docMk/>
          <pc:sldMk cId="4090462910" sldId="308"/>
        </pc:sldMkLst>
      </pc:sldChg>
      <pc:sldChg chg="modSp mod modTransition">
        <pc:chgData name="周 聪" userId="3a7643a4fd805d74" providerId="LiveId" clId="{7886560A-80E0-427D-9C1B-A595511147D5}" dt="2021-06-28T02:57:19.269" v="150"/>
        <pc:sldMkLst>
          <pc:docMk/>
          <pc:sldMk cId="1657664668" sldId="309"/>
        </pc:sldMkLst>
        <pc:spChg chg="mod">
          <ac:chgData name="周 聪" userId="3a7643a4fd805d74" providerId="LiveId" clId="{7886560A-80E0-427D-9C1B-A595511147D5}" dt="2021-06-28T02:46:59.945" v="55" actId="20577"/>
          <ac:spMkLst>
            <pc:docMk/>
            <pc:sldMk cId="1657664668" sldId="309"/>
            <ac:spMk id="13" creationId="{FB6E8FBB-285E-44D6-8359-4A9BDC501413}"/>
          </ac:spMkLst>
        </pc:spChg>
      </pc:sldChg>
      <pc:sldChg chg="modTransition">
        <pc:chgData name="周 聪" userId="3a7643a4fd805d74" providerId="LiveId" clId="{7886560A-80E0-427D-9C1B-A595511147D5}" dt="2021-06-28T02:57:19.269" v="150"/>
        <pc:sldMkLst>
          <pc:docMk/>
          <pc:sldMk cId="1098976431" sldId="310"/>
        </pc:sldMkLst>
      </pc:sldChg>
      <pc:sldChg chg="modTransition">
        <pc:chgData name="周 聪" userId="3a7643a4fd805d74" providerId="LiveId" clId="{7886560A-80E0-427D-9C1B-A595511147D5}" dt="2021-06-28T02:57:19.269" v="150"/>
        <pc:sldMkLst>
          <pc:docMk/>
          <pc:sldMk cId="3973778479" sldId="311"/>
        </pc:sldMkLst>
      </pc:sldChg>
      <pc:sldChg chg="modTransition">
        <pc:chgData name="周 聪" userId="3a7643a4fd805d74" providerId="LiveId" clId="{7886560A-80E0-427D-9C1B-A595511147D5}" dt="2021-06-28T02:57:19.269" v="150"/>
        <pc:sldMkLst>
          <pc:docMk/>
          <pc:sldMk cId="1325256704" sldId="312"/>
        </pc:sldMkLst>
      </pc:sldChg>
      <pc:sldChg chg="addSp delSp modSp mod modTransition">
        <pc:chgData name="周 聪" userId="3a7643a4fd805d74" providerId="LiveId" clId="{7886560A-80E0-427D-9C1B-A595511147D5}" dt="2021-06-28T02:58:01.813" v="162" actId="20577"/>
        <pc:sldMkLst>
          <pc:docMk/>
          <pc:sldMk cId="3227244812" sldId="313"/>
        </pc:sldMkLst>
        <pc:spChg chg="mod">
          <ac:chgData name="周 聪" userId="3a7643a4fd805d74" providerId="LiveId" clId="{7886560A-80E0-427D-9C1B-A595511147D5}" dt="2021-06-28T02:44:27.902" v="25"/>
          <ac:spMkLst>
            <pc:docMk/>
            <pc:sldMk cId="3227244812" sldId="313"/>
            <ac:spMk id="4" creationId="{00000000-0000-0000-0000-000000000000}"/>
          </ac:spMkLst>
        </pc:spChg>
        <pc:spChg chg="add del">
          <ac:chgData name="周 聪" userId="3a7643a4fd805d74" providerId="LiveId" clId="{7886560A-80E0-427D-9C1B-A595511147D5}" dt="2021-06-28T02:46:01.414" v="28" actId="22"/>
          <ac:spMkLst>
            <pc:docMk/>
            <pc:sldMk cId="3227244812" sldId="313"/>
            <ac:spMk id="13" creationId="{D47F29D9-7F41-475C-8C95-E0D39B97C0C4}"/>
          </ac:spMkLst>
        </pc:spChg>
        <pc:spChg chg="add mod">
          <ac:chgData name="周 聪" userId="3a7643a4fd805d74" providerId="LiveId" clId="{7886560A-80E0-427D-9C1B-A595511147D5}" dt="2021-06-28T02:58:01.813" v="162" actId="20577"/>
          <ac:spMkLst>
            <pc:docMk/>
            <pc:sldMk cId="3227244812" sldId="313"/>
            <ac:spMk id="14" creationId="{B83F4512-9A0C-4E90-873A-4CCC0B84C22C}"/>
          </ac:spMkLst>
        </pc:spChg>
        <pc:picChg chg="del">
          <ac:chgData name="周 聪" userId="3a7643a4fd805d74" providerId="LiveId" clId="{7886560A-80E0-427D-9C1B-A595511147D5}" dt="2021-06-28T02:44:32.803" v="26" actId="478"/>
          <ac:picMkLst>
            <pc:docMk/>
            <pc:sldMk cId="3227244812" sldId="313"/>
            <ac:picMk id="12" creationId="{5F31876D-6012-4637-918A-D74EADAA2EAE}"/>
          </ac:picMkLst>
        </pc:picChg>
        <pc:picChg chg="add mod">
          <ac:chgData name="周 聪" userId="3a7643a4fd805d74" providerId="LiveId" clId="{7886560A-80E0-427D-9C1B-A595511147D5}" dt="2021-06-28T02:48:04.542" v="62" actId="14100"/>
          <ac:picMkLst>
            <pc:docMk/>
            <pc:sldMk cId="3227244812" sldId="313"/>
            <ac:picMk id="16" creationId="{C9F9C8D7-ED4C-4153-9EAD-A39A6AF04D5A}"/>
          </ac:picMkLst>
        </pc:picChg>
        <pc:picChg chg="add mod">
          <ac:chgData name="周 聪" userId="3a7643a4fd805d74" providerId="LiveId" clId="{7886560A-80E0-427D-9C1B-A595511147D5}" dt="2021-06-28T02:48:10.639" v="63" actId="1076"/>
          <ac:picMkLst>
            <pc:docMk/>
            <pc:sldMk cId="3227244812" sldId="313"/>
            <ac:picMk id="18" creationId="{FB259891-CE11-4EE7-9513-EBC2FD8036FB}"/>
          </ac:picMkLst>
        </pc:picChg>
        <pc:picChg chg="add del">
          <ac:chgData name="周 聪" userId="3a7643a4fd805d74" providerId="LiveId" clId="{7886560A-80E0-427D-9C1B-A595511147D5}" dt="2021-06-28T02:48:31.265" v="65" actId="22"/>
          <ac:picMkLst>
            <pc:docMk/>
            <pc:sldMk cId="3227244812" sldId="313"/>
            <ac:picMk id="20" creationId="{AE3B7647-D34F-478B-9F13-6062F59B1955}"/>
          </ac:picMkLst>
        </pc:picChg>
      </pc:sldChg>
      <pc:sldChg chg="addSp delSp modSp add mod modTransition">
        <pc:chgData name="周 聪" userId="3a7643a4fd805d74" providerId="LiveId" clId="{7886560A-80E0-427D-9C1B-A595511147D5}" dt="2021-06-28T02:57:19.269" v="150"/>
        <pc:sldMkLst>
          <pc:docMk/>
          <pc:sldMk cId="1389733518" sldId="314"/>
        </pc:sldMkLst>
        <pc:spChg chg="del">
          <ac:chgData name="周 聪" userId="3a7643a4fd805d74" providerId="LiveId" clId="{7886560A-80E0-427D-9C1B-A595511147D5}" dt="2021-06-28T02:49:19.870" v="71" actId="478"/>
          <ac:spMkLst>
            <pc:docMk/>
            <pc:sldMk cId="1389733518" sldId="314"/>
            <ac:spMk id="14" creationId="{B83F4512-9A0C-4E90-873A-4CCC0B84C22C}"/>
          </ac:spMkLst>
        </pc:spChg>
        <pc:picChg chg="add mod">
          <ac:chgData name="周 聪" userId="3a7643a4fd805d74" providerId="LiveId" clId="{7886560A-80E0-427D-9C1B-A595511147D5}" dt="2021-06-28T02:49:31.024" v="74" actId="1076"/>
          <ac:picMkLst>
            <pc:docMk/>
            <pc:sldMk cId="1389733518" sldId="314"/>
            <ac:picMk id="3" creationId="{40E39060-39E8-4DDF-84F5-AD3EFDAC8F99}"/>
          </ac:picMkLst>
        </pc:picChg>
        <pc:picChg chg="del">
          <ac:chgData name="周 聪" userId="3a7643a4fd805d74" providerId="LiveId" clId="{7886560A-80E0-427D-9C1B-A595511147D5}" dt="2021-06-28T02:48:36.927" v="67" actId="478"/>
          <ac:picMkLst>
            <pc:docMk/>
            <pc:sldMk cId="1389733518" sldId="314"/>
            <ac:picMk id="16" creationId="{C9F9C8D7-ED4C-4153-9EAD-A39A6AF04D5A}"/>
          </ac:picMkLst>
        </pc:picChg>
        <pc:picChg chg="del">
          <ac:chgData name="周 聪" userId="3a7643a4fd805d74" providerId="LiveId" clId="{7886560A-80E0-427D-9C1B-A595511147D5}" dt="2021-06-28T02:48:37.585" v="68" actId="478"/>
          <ac:picMkLst>
            <pc:docMk/>
            <pc:sldMk cId="1389733518" sldId="314"/>
            <ac:picMk id="18" creationId="{FB259891-CE11-4EE7-9513-EBC2FD8036FB}"/>
          </ac:picMkLst>
        </pc:picChg>
      </pc:sldChg>
      <pc:sldChg chg="addSp delSp modSp new modTransition">
        <pc:chgData name="周 聪" userId="3a7643a4fd805d74" providerId="LiveId" clId="{7886560A-80E0-427D-9C1B-A595511147D5}" dt="2021-06-28T02:57:19.269" v="150"/>
        <pc:sldMkLst>
          <pc:docMk/>
          <pc:sldMk cId="3716044895" sldId="315"/>
        </pc:sldMkLst>
        <pc:spChg chg="add mod">
          <ac:chgData name="周 聪" userId="3a7643a4fd805d74" providerId="LiveId" clId="{7886560A-80E0-427D-9C1B-A595511147D5}" dt="2021-06-28T02:51:16.079" v="109" actId="1037"/>
          <ac:spMkLst>
            <pc:docMk/>
            <pc:sldMk cId="3716044895" sldId="315"/>
            <ac:spMk id="2" creationId="{6A7D7687-D26F-400F-80A1-4E5DD0F735E4}"/>
          </ac:spMkLst>
        </pc:spChg>
        <pc:spChg chg="add mod">
          <ac:chgData name="周 聪" userId="3a7643a4fd805d74" providerId="LiveId" clId="{7886560A-80E0-427D-9C1B-A595511147D5}" dt="2021-06-28T02:51:16.079" v="109" actId="1037"/>
          <ac:spMkLst>
            <pc:docMk/>
            <pc:sldMk cId="3716044895" sldId="315"/>
            <ac:spMk id="3" creationId="{CC25E018-FCDE-442C-A9BE-B8FED72AE8D9}"/>
          </ac:spMkLst>
        </pc:spChg>
        <pc:spChg chg="add mod">
          <ac:chgData name="周 聪" userId="3a7643a4fd805d74" providerId="LiveId" clId="{7886560A-80E0-427D-9C1B-A595511147D5}" dt="2021-06-28T02:51:16.079" v="109" actId="1037"/>
          <ac:spMkLst>
            <pc:docMk/>
            <pc:sldMk cId="3716044895" sldId="315"/>
            <ac:spMk id="4" creationId="{D5350645-DFF1-46FC-BEEC-3D6C3FE8BA7A}"/>
          </ac:spMkLst>
        </pc:spChg>
        <pc:spChg chg="add mod">
          <ac:chgData name="周 聪" userId="3a7643a4fd805d74" providerId="LiveId" clId="{7886560A-80E0-427D-9C1B-A595511147D5}" dt="2021-06-28T02:51:16.079" v="109" actId="1037"/>
          <ac:spMkLst>
            <pc:docMk/>
            <pc:sldMk cId="3716044895" sldId="315"/>
            <ac:spMk id="5" creationId="{2BD4F0D6-5601-4725-A2EB-C91893A61FDE}"/>
          </ac:spMkLst>
        </pc:spChg>
        <pc:spChg chg="add mod">
          <ac:chgData name="周 聪" userId="3a7643a4fd805d74" providerId="LiveId" clId="{7886560A-80E0-427D-9C1B-A595511147D5}" dt="2021-06-28T02:51:16.079" v="109" actId="1037"/>
          <ac:spMkLst>
            <pc:docMk/>
            <pc:sldMk cId="3716044895" sldId="315"/>
            <ac:spMk id="6" creationId="{A18EA650-4FF4-48B6-BB12-18672BB61E4C}"/>
          </ac:spMkLst>
        </pc:spChg>
        <pc:spChg chg="add mod">
          <ac:chgData name="周 聪" userId="3a7643a4fd805d74" providerId="LiveId" clId="{7886560A-80E0-427D-9C1B-A595511147D5}" dt="2021-06-28T02:51:16.079" v="109" actId="1037"/>
          <ac:spMkLst>
            <pc:docMk/>
            <pc:sldMk cId="3716044895" sldId="315"/>
            <ac:spMk id="7" creationId="{AE0FA515-5202-4C78-86D9-57CD0686F40C}"/>
          </ac:spMkLst>
        </pc:spChg>
        <pc:spChg chg="add mod">
          <ac:chgData name="周 聪" userId="3a7643a4fd805d74" providerId="LiveId" clId="{7886560A-80E0-427D-9C1B-A595511147D5}" dt="2021-06-28T02:51:16.079" v="109" actId="1037"/>
          <ac:spMkLst>
            <pc:docMk/>
            <pc:sldMk cId="3716044895" sldId="315"/>
            <ac:spMk id="8" creationId="{E864E293-57D3-4145-BE16-5821A9E93BB4}"/>
          </ac:spMkLst>
        </pc:spChg>
        <pc:spChg chg="mod">
          <ac:chgData name="周 聪" userId="3a7643a4fd805d74" providerId="LiveId" clId="{7886560A-80E0-427D-9C1B-A595511147D5}" dt="2021-06-28T02:51:16.079" v="109" actId="1037"/>
          <ac:spMkLst>
            <pc:docMk/>
            <pc:sldMk cId="3716044895" sldId="315"/>
            <ac:spMk id="11" creationId="{6CED4164-B911-4826-9C90-0EF242A46DE2}"/>
          </ac:spMkLst>
        </pc:spChg>
        <pc:spChg chg="mod">
          <ac:chgData name="周 聪" userId="3a7643a4fd805d74" providerId="LiveId" clId="{7886560A-80E0-427D-9C1B-A595511147D5}" dt="2021-06-28T02:51:16.079" v="109" actId="1037"/>
          <ac:spMkLst>
            <pc:docMk/>
            <pc:sldMk cId="3716044895" sldId="315"/>
            <ac:spMk id="12" creationId="{A60894F0-ACA5-46A0-8FD1-79AFCAB52BF6}"/>
          </ac:spMkLst>
        </pc:spChg>
        <pc:spChg chg="mod">
          <ac:chgData name="周 聪" userId="3a7643a4fd805d74" providerId="LiveId" clId="{7886560A-80E0-427D-9C1B-A595511147D5}" dt="2021-06-28T02:51:16.079" v="109" actId="1037"/>
          <ac:spMkLst>
            <pc:docMk/>
            <pc:sldMk cId="3716044895" sldId="315"/>
            <ac:spMk id="13" creationId="{2CA8A209-BC2A-4797-AACC-D4228DD625E7}"/>
          </ac:spMkLst>
        </pc:spChg>
        <pc:spChg chg="mod">
          <ac:chgData name="周 聪" userId="3a7643a4fd805d74" providerId="LiveId" clId="{7886560A-80E0-427D-9C1B-A595511147D5}" dt="2021-06-28T02:51:16.079" v="109" actId="1037"/>
          <ac:spMkLst>
            <pc:docMk/>
            <pc:sldMk cId="3716044895" sldId="315"/>
            <ac:spMk id="14" creationId="{6986D3D6-27F9-48EB-92BD-A9485E4A8493}"/>
          </ac:spMkLst>
        </pc:spChg>
        <pc:spChg chg="add mod">
          <ac:chgData name="周 聪" userId="3a7643a4fd805d74" providerId="LiveId" clId="{7886560A-80E0-427D-9C1B-A595511147D5}" dt="2021-06-28T02:51:16.079" v="109" actId="1037"/>
          <ac:spMkLst>
            <pc:docMk/>
            <pc:sldMk cId="3716044895" sldId="315"/>
            <ac:spMk id="15" creationId="{46E72F0F-8B27-4432-8567-C3273A41EACF}"/>
          </ac:spMkLst>
        </pc:spChg>
        <pc:spChg chg="add mod">
          <ac:chgData name="周 聪" userId="3a7643a4fd805d74" providerId="LiveId" clId="{7886560A-80E0-427D-9C1B-A595511147D5}" dt="2021-06-28T02:51:16.079" v="109" actId="1037"/>
          <ac:spMkLst>
            <pc:docMk/>
            <pc:sldMk cId="3716044895" sldId="315"/>
            <ac:spMk id="16" creationId="{5B3CD609-28FF-4045-A5F2-7D15E46F9C01}"/>
          </ac:spMkLst>
        </pc:spChg>
        <pc:spChg chg="add mod">
          <ac:chgData name="周 聪" userId="3a7643a4fd805d74" providerId="LiveId" clId="{7886560A-80E0-427D-9C1B-A595511147D5}" dt="2021-06-28T02:51:16.079" v="109" actId="1037"/>
          <ac:spMkLst>
            <pc:docMk/>
            <pc:sldMk cId="3716044895" sldId="315"/>
            <ac:spMk id="17" creationId="{C747F384-2DD2-439A-9F1C-C669A5CC2622}"/>
          </ac:spMkLst>
        </pc:spChg>
        <pc:spChg chg="add mod">
          <ac:chgData name="周 聪" userId="3a7643a4fd805d74" providerId="LiveId" clId="{7886560A-80E0-427D-9C1B-A595511147D5}" dt="2021-06-28T02:51:16.079" v="109" actId="1037"/>
          <ac:spMkLst>
            <pc:docMk/>
            <pc:sldMk cId="3716044895" sldId="315"/>
            <ac:spMk id="18" creationId="{F97E64CD-6AE0-4D0D-882C-EB3AE2734BB9}"/>
          </ac:spMkLst>
        </pc:spChg>
        <pc:spChg chg="add mod">
          <ac:chgData name="周 聪" userId="3a7643a4fd805d74" providerId="LiveId" clId="{7886560A-80E0-427D-9C1B-A595511147D5}" dt="2021-06-28T02:51:16.079" v="109" actId="1037"/>
          <ac:spMkLst>
            <pc:docMk/>
            <pc:sldMk cId="3716044895" sldId="315"/>
            <ac:spMk id="19" creationId="{DCA973F3-CDAF-41CC-AA10-A665792BE0B2}"/>
          </ac:spMkLst>
        </pc:spChg>
        <pc:spChg chg="add mod">
          <ac:chgData name="周 聪" userId="3a7643a4fd805d74" providerId="LiveId" clId="{7886560A-80E0-427D-9C1B-A595511147D5}" dt="2021-06-28T02:51:16.079" v="109" actId="1037"/>
          <ac:spMkLst>
            <pc:docMk/>
            <pc:sldMk cId="3716044895" sldId="315"/>
            <ac:spMk id="20" creationId="{8F496648-B128-4EB1-9A89-4174BA8F9348}"/>
          </ac:spMkLst>
        </pc:spChg>
        <pc:spChg chg="add mod">
          <ac:chgData name="周 聪" userId="3a7643a4fd805d74" providerId="LiveId" clId="{7886560A-80E0-427D-9C1B-A595511147D5}" dt="2021-06-28T02:51:16.079" v="109" actId="1037"/>
          <ac:spMkLst>
            <pc:docMk/>
            <pc:sldMk cId="3716044895" sldId="315"/>
            <ac:spMk id="21" creationId="{0D0C3F40-0B52-40F0-B259-3275ECEE42F1}"/>
          </ac:spMkLst>
        </pc:spChg>
        <pc:spChg chg="add mod">
          <ac:chgData name="周 聪" userId="3a7643a4fd805d74" providerId="LiveId" clId="{7886560A-80E0-427D-9C1B-A595511147D5}" dt="2021-06-28T02:51:16.079" v="109" actId="1037"/>
          <ac:spMkLst>
            <pc:docMk/>
            <pc:sldMk cId="3716044895" sldId="315"/>
            <ac:spMk id="22" creationId="{A8134002-D880-4CED-AEFA-245F6087C0A3}"/>
          </ac:spMkLst>
        </pc:spChg>
        <pc:spChg chg="add mod">
          <ac:chgData name="周 聪" userId="3a7643a4fd805d74" providerId="LiveId" clId="{7886560A-80E0-427D-9C1B-A595511147D5}" dt="2021-06-28T02:51:16.079" v="109" actId="1037"/>
          <ac:spMkLst>
            <pc:docMk/>
            <pc:sldMk cId="3716044895" sldId="315"/>
            <ac:spMk id="23" creationId="{A24FA4BE-4411-4AE0-9152-5D3139CDF37B}"/>
          </ac:spMkLst>
        </pc:spChg>
        <pc:spChg chg="add mod">
          <ac:chgData name="周 聪" userId="3a7643a4fd805d74" providerId="LiveId" clId="{7886560A-80E0-427D-9C1B-A595511147D5}" dt="2021-06-28T02:51:16.079" v="109" actId="1037"/>
          <ac:spMkLst>
            <pc:docMk/>
            <pc:sldMk cId="3716044895" sldId="315"/>
            <ac:spMk id="24" creationId="{4F2D9C77-462D-4CAE-AFDC-BF6E1B5E1D63}"/>
          </ac:spMkLst>
        </pc:spChg>
        <pc:spChg chg="add mod">
          <ac:chgData name="周 聪" userId="3a7643a4fd805d74" providerId="LiveId" clId="{7886560A-80E0-427D-9C1B-A595511147D5}" dt="2021-06-28T02:51:16.079" v="109" actId="1037"/>
          <ac:spMkLst>
            <pc:docMk/>
            <pc:sldMk cId="3716044895" sldId="315"/>
            <ac:spMk id="25" creationId="{74220265-1A75-4E5D-BE70-B7366A2C20BD}"/>
          </ac:spMkLst>
        </pc:spChg>
        <pc:spChg chg="add mod">
          <ac:chgData name="周 聪" userId="3a7643a4fd805d74" providerId="LiveId" clId="{7886560A-80E0-427D-9C1B-A595511147D5}" dt="2021-06-28T02:51:16.079" v="109" actId="1037"/>
          <ac:spMkLst>
            <pc:docMk/>
            <pc:sldMk cId="3716044895" sldId="315"/>
            <ac:spMk id="26" creationId="{22AFD3D1-3131-4B2B-8F31-5FE32A2D6969}"/>
          </ac:spMkLst>
        </pc:spChg>
        <pc:spChg chg="add mod">
          <ac:chgData name="周 聪" userId="3a7643a4fd805d74" providerId="LiveId" clId="{7886560A-80E0-427D-9C1B-A595511147D5}" dt="2021-06-28T02:51:16.079" v="109" actId="1037"/>
          <ac:spMkLst>
            <pc:docMk/>
            <pc:sldMk cId="3716044895" sldId="315"/>
            <ac:spMk id="27" creationId="{7854D4D3-722D-4E24-9145-0334B8787D83}"/>
          </ac:spMkLst>
        </pc:spChg>
        <pc:spChg chg="add mod">
          <ac:chgData name="周 聪" userId="3a7643a4fd805d74" providerId="LiveId" clId="{7886560A-80E0-427D-9C1B-A595511147D5}" dt="2021-06-28T02:51:16.079" v="109" actId="1037"/>
          <ac:spMkLst>
            <pc:docMk/>
            <pc:sldMk cId="3716044895" sldId="315"/>
            <ac:spMk id="28" creationId="{00925C33-CC9E-4BA9-AFB3-B2FD2A0B4687}"/>
          </ac:spMkLst>
        </pc:spChg>
        <pc:spChg chg="add mod">
          <ac:chgData name="周 聪" userId="3a7643a4fd805d74" providerId="LiveId" clId="{7886560A-80E0-427D-9C1B-A595511147D5}" dt="2021-06-28T02:51:16.079" v="109" actId="1037"/>
          <ac:spMkLst>
            <pc:docMk/>
            <pc:sldMk cId="3716044895" sldId="315"/>
            <ac:spMk id="29" creationId="{8C2BA4BD-331E-4EF5-A899-9A485FFECD7D}"/>
          </ac:spMkLst>
        </pc:spChg>
        <pc:spChg chg="add mod">
          <ac:chgData name="周 聪" userId="3a7643a4fd805d74" providerId="LiveId" clId="{7886560A-80E0-427D-9C1B-A595511147D5}" dt="2021-06-28T02:51:16.079" v="109" actId="1037"/>
          <ac:spMkLst>
            <pc:docMk/>
            <pc:sldMk cId="3716044895" sldId="315"/>
            <ac:spMk id="30" creationId="{CA881F46-44DE-4D64-8012-BC25A4D12A40}"/>
          </ac:spMkLst>
        </pc:spChg>
        <pc:spChg chg="add mod">
          <ac:chgData name="周 聪" userId="3a7643a4fd805d74" providerId="LiveId" clId="{7886560A-80E0-427D-9C1B-A595511147D5}" dt="2021-06-28T02:51:16.079" v="109" actId="1037"/>
          <ac:spMkLst>
            <pc:docMk/>
            <pc:sldMk cId="3716044895" sldId="315"/>
            <ac:spMk id="31" creationId="{7AB482AC-34FC-4324-B38A-2FECC27F7590}"/>
          </ac:spMkLst>
        </pc:spChg>
        <pc:spChg chg="add mod">
          <ac:chgData name="周 聪" userId="3a7643a4fd805d74" providerId="LiveId" clId="{7886560A-80E0-427D-9C1B-A595511147D5}" dt="2021-06-28T02:51:16.079" v="109" actId="1037"/>
          <ac:spMkLst>
            <pc:docMk/>
            <pc:sldMk cId="3716044895" sldId="315"/>
            <ac:spMk id="32" creationId="{457C541D-EFD5-4725-AB75-2A938CB607A6}"/>
          </ac:spMkLst>
        </pc:spChg>
        <pc:spChg chg="add mod">
          <ac:chgData name="周 聪" userId="3a7643a4fd805d74" providerId="LiveId" clId="{7886560A-80E0-427D-9C1B-A595511147D5}" dt="2021-06-28T02:51:16.079" v="109" actId="1037"/>
          <ac:spMkLst>
            <pc:docMk/>
            <pc:sldMk cId="3716044895" sldId="315"/>
            <ac:spMk id="33" creationId="{06F0ED19-28E3-4477-8853-CF81CB7A3EE0}"/>
          </ac:spMkLst>
        </pc:spChg>
        <pc:spChg chg="add mod">
          <ac:chgData name="周 聪" userId="3a7643a4fd805d74" providerId="LiveId" clId="{7886560A-80E0-427D-9C1B-A595511147D5}" dt="2021-06-28T02:51:16.079" v="109" actId="1037"/>
          <ac:spMkLst>
            <pc:docMk/>
            <pc:sldMk cId="3716044895" sldId="315"/>
            <ac:spMk id="34" creationId="{88895CAC-7642-4064-91B2-E2D961D66A7C}"/>
          </ac:spMkLst>
        </pc:spChg>
        <pc:spChg chg="add mod">
          <ac:chgData name="周 聪" userId="3a7643a4fd805d74" providerId="LiveId" clId="{7886560A-80E0-427D-9C1B-A595511147D5}" dt="2021-06-28T02:51:16.079" v="109" actId="1037"/>
          <ac:spMkLst>
            <pc:docMk/>
            <pc:sldMk cId="3716044895" sldId="315"/>
            <ac:spMk id="35" creationId="{3F0B1692-EE2A-491A-8688-B4C6151DB0C7}"/>
          </ac:spMkLst>
        </pc:spChg>
        <pc:spChg chg="add mod">
          <ac:chgData name="周 聪" userId="3a7643a4fd805d74" providerId="LiveId" clId="{7886560A-80E0-427D-9C1B-A595511147D5}" dt="2021-06-28T02:51:16.079" v="109" actId="1037"/>
          <ac:spMkLst>
            <pc:docMk/>
            <pc:sldMk cId="3716044895" sldId="315"/>
            <ac:spMk id="36" creationId="{0551E2B7-F607-4132-B5B5-A67BA10832DC}"/>
          </ac:spMkLst>
        </pc:spChg>
        <pc:spChg chg="add mod">
          <ac:chgData name="周 聪" userId="3a7643a4fd805d74" providerId="LiveId" clId="{7886560A-80E0-427D-9C1B-A595511147D5}" dt="2021-06-28T02:51:16.079" v="109" actId="1037"/>
          <ac:spMkLst>
            <pc:docMk/>
            <pc:sldMk cId="3716044895" sldId="315"/>
            <ac:spMk id="37" creationId="{00F41258-3675-4910-9A80-9FBE94BBFF4D}"/>
          </ac:spMkLst>
        </pc:spChg>
        <pc:spChg chg="add mod">
          <ac:chgData name="周 聪" userId="3a7643a4fd805d74" providerId="LiveId" clId="{7886560A-80E0-427D-9C1B-A595511147D5}" dt="2021-06-28T02:51:16.079" v="109" actId="1037"/>
          <ac:spMkLst>
            <pc:docMk/>
            <pc:sldMk cId="3716044895" sldId="315"/>
            <ac:spMk id="38" creationId="{7AC8433E-14A9-4EED-BA35-13E0DECB2DC5}"/>
          </ac:spMkLst>
        </pc:spChg>
        <pc:spChg chg="add mod">
          <ac:chgData name="周 聪" userId="3a7643a4fd805d74" providerId="LiveId" clId="{7886560A-80E0-427D-9C1B-A595511147D5}" dt="2021-06-28T02:51:16.079" v="109" actId="1037"/>
          <ac:spMkLst>
            <pc:docMk/>
            <pc:sldMk cId="3716044895" sldId="315"/>
            <ac:spMk id="39" creationId="{EBFFA90E-5F1E-4B72-BCA6-85DC40C1A6FF}"/>
          </ac:spMkLst>
        </pc:spChg>
        <pc:spChg chg="add mod">
          <ac:chgData name="周 聪" userId="3a7643a4fd805d74" providerId="LiveId" clId="{7886560A-80E0-427D-9C1B-A595511147D5}" dt="2021-06-28T02:51:16.079" v="109" actId="1037"/>
          <ac:spMkLst>
            <pc:docMk/>
            <pc:sldMk cId="3716044895" sldId="315"/>
            <ac:spMk id="40" creationId="{7CE90506-5E73-4E52-B92B-D2C14791DD2A}"/>
          </ac:spMkLst>
        </pc:spChg>
        <pc:spChg chg="add mod">
          <ac:chgData name="周 聪" userId="3a7643a4fd805d74" providerId="LiveId" clId="{7886560A-80E0-427D-9C1B-A595511147D5}" dt="2021-06-28T02:51:16.079" v="109" actId="1037"/>
          <ac:spMkLst>
            <pc:docMk/>
            <pc:sldMk cId="3716044895" sldId="315"/>
            <ac:spMk id="41" creationId="{4EF9FE7D-698A-4D9E-8CBF-331D28C97251}"/>
          </ac:spMkLst>
        </pc:spChg>
        <pc:spChg chg="add mod">
          <ac:chgData name="周 聪" userId="3a7643a4fd805d74" providerId="LiveId" clId="{7886560A-80E0-427D-9C1B-A595511147D5}" dt="2021-06-28T02:51:16.079" v="109" actId="1037"/>
          <ac:spMkLst>
            <pc:docMk/>
            <pc:sldMk cId="3716044895" sldId="315"/>
            <ac:spMk id="42" creationId="{2A735F9B-BD4A-4485-86A8-FC493A6315EE}"/>
          </ac:spMkLst>
        </pc:spChg>
        <pc:spChg chg="add mod">
          <ac:chgData name="周 聪" userId="3a7643a4fd805d74" providerId="LiveId" clId="{7886560A-80E0-427D-9C1B-A595511147D5}" dt="2021-06-28T02:51:16.079" v="109" actId="1037"/>
          <ac:spMkLst>
            <pc:docMk/>
            <pc:sldMk cId="3716044895" sldId="315"/>
            <ac:spMk id="43" creationId="{DCF714DA-270F-4522-ACFE-3047A36F41A2}"/>
          </ac:spMkLst>
        </pc:spChg>
        <pc:spChg chg="add mod">
          <ac:chgData name="周 聪" userId="3a7643a4fd805d74" providerId="LiveId" clId="{7886560A-80E0-427D-9C1B-A595511147D5}" dt="2021-06-28T02:51:16.079" v="109" actId="1037"/>
          <ac:spMkLst>
            <pc:docMk/>
            <pc:sldMk cId="3716044895" sldId="315"/>
            <ac:spMk id="44" creationId="{D2D10D37-0D82-486F-8B94-BFDA82C9051C}"/>
          </ac:spMkLst>
        </pc:spChg>
        <pc:spChg chg="add mod">
          <ac:chgData name="周 聪" userId="3a7643a4fd805d74" providerId="LiveId" clId="{7886560A-80E0-427D-9C1B-A595511147D5}" dt="2021-06-28T02:51:16.079" v="109" actId="1037"/>
          <ac:spMkLst>
            <pc:docMk/>
            <pc:sldMk cId="3716044895" sldId="315"/>
            <ac:spMk id="45" creationId="{F3477DB1-220C-4EB1-A5EC-1BC146FA35EC}"/>
          </ac:spMkLst>
        </pc:spChg>
        <pc:spChg chg="mod">
          <ac:chgData name="周 聪" userId="3a7643a4fd805d74" providerId="LiveId" clId="{7886560A-80E0-427D-9C1B-A595511147D5}" dt="2021-06-28T02:51:16.079" v="109" actId="1037"/>
          <ac:spMkLst>
            <pc:docMk/>
            <pc:sldMk cId="3716044895" sldId="315"/>
            <ac:spMk id="51" creationId="{AB803E2B-130C-4121-A5FB-C2E3EC7D2F04}"/>
          </ac:spMkLst>
        </pc:spChg>
        <pc:spChg chg="mod">
          <ac:chgData name="周 聪" userId="3a7643a4fd805d74" providerId="LiveId" clId="{7886560A-80E0-427D-9C1B-A595511147D5}" dt="2021-06-28T02:51:16.079" v="109" actId="1037"/>
          <ac:spMkLst>
            <pc:docMk/>
            <pc:sldMk cId="3716044895" sldId="315"/>
            <ac:spMk id="52" creationId="{85725981-37EF-4FCC-9D91-50A6FFC5263D}"/>
          </ac:spMkLst>
        </pc:spChg>
        <pc:spChg chg="mod">
          <ac:chgData name="周 聪" userId="3a7643a4fd805d74" providerId="LiveId" clId="{7886560A-80E0-427D-9C1B-A595511147D5}" dt="2021-06-28T02:51:16.079" v="109" actId="1037"/>
          <ac:spMkLst>
            <pc:docMk/>
            <pc:sldMk cId="3716044895" sldId="315"/>
            <ac:spMk id="53" creationId="{D1A65494-5E9D-46B6-8F06-933E6D1B0E95}"/>
          </ac:spMkLst>
        </pc:spChg>
        <pc:spChg chg="mod">
          <ac:chgData name="周 聪" userId="3a7643a4fd805d74" providerId="LiveId" clId="{7886560A-80E0-427D-9C1B-A595511147D5}" dt="2021-06-28T02:51:16.079" v="109" actId="1037"/>
          <ac:spMkLst>
            <pc:docMk/>
            <pc:sldMk cId="3716044895" sldId="315"/>
            <ac:spMk id="54" creationId="{91FD0D5A-883D-41FF-8E24-DF6D30ED791F}"/>
          </ac:spMkLst>
        </pc:spChg>
        <pc:spChg chg="mod">
          <ac:chgData name="周 聪" userId="3a7643a4fd805d74" providerId="LiveId" clId="{7886560A-80E0-427D-9C1B-A595511147D5}" dt="2021-06-28T02:51:16.079" v="109" actId="1037"/>
          <ac:spMkLst>
            <pc:docMk/>
            <pc:sldMk cId="3716044895" sldId="315"/>
            <ac:spMk id="55" creationId="{7874A272-DB5D-4844-92E1-C3C7DD733110}"/>
          </ac:spMkLst>
        </pc:spChg>
        <pc:spChg chg="mod">
          <ac:chgData name="周 聪" userId="3a7643a4fd805d74" providerId="LiveId" clId="{7886560A-80E0-427D-9C1B-A595511147D5}" dt="2021-06-28T02:51:16.079" v="109" actId="1037"/>
          <ac:spMkLst>
            <pc:docMk/>
            <pc:sldMk cId="3716044895" sldId="315"/>
            <ac:spMk id="56" creationId="{E35EC485-C307-4B76-8C99-E0D3F049BC38}"/>
          </ac:spMkLst>
        </pc:spChg>
        <pc:spChg chg="mod">
          <ac:chgData name="周 聪" userId="3a7643a4fd805d74" providerId="LiveId" clId="{7886560A-80E0-427D-9C1B-A595511147D5}" dt="2021-06-28T02:51:16.079" v="109" actId="1037"/>
          <ac:spMkLst>
            <pc:docMk/>
            <pc:sldMk cId="3716044895" sldId="315"/>
            <ac:spMk id="57" creationId="{D9C09C77-7B09-4B66-90A3-A72E0A6C9CF7}"/>
          </ac:spMkLst>
        </pc:spChg>
        <pc:spChg chg="mod">
          <ac:chgData name="周 聪" userId="3a7643a4fd805d74" providerId="LiveId" clId="{7886560A-80E0-427D-9C1B-A595511147D5}" dt="2021-06-28T02:51:16.079" v="109" actId="1037"/>
          <ac:spMkLst>
            <pc:docMk/>
            <pc:sldMk cId="3716044895" sldId="315"/>
            <ac:spMk id="58" creationId="{0F0780D4-C0BF-4226-BB7E-51BA9F8E9F37}"/>
          </ac:spMkLst>
        </pc:spChg>
        <pc:spChg chg="add mod">
          <ac:chgData name="周 聪" userId="3a7643a4fd805d74" providerId="LiveId" clId="{7886560A-80E0-427D-9C1B-A595511147D5}" dt="2021-06-28T02:51:16.079" v="109" actId="1037"/>
          <ac:spMkLst>
            <pc:docMk/>
            <pc:sldMk cId="3716044895" sldId="315"/>
            <ac:spMk id="59" creationId="{7E93B28C-89CF-4E41-9E38-DCA1D6E77FAA}"/>
          </ac:spMkLst>
        </pc:spChg>
        <pc:spChg chg="add mod">
          <ac:chgData name="周 聪" userId="3a7643a4fd805d74" providerId="LiveId" clId="{7886560A-80E0-427D-9C1B-A595511147D5}" dt="2021-06-28T02:51:16.079" v="109" actId="1037"/>
          <ac:spMkLst>
            <pc:docMk/>
            <pc:sldMk cId="3716044895" sldId="315"/>
            <ac:spMk id="60" creationId="{7ECE7DB0-ABF4-4198-85AA-CF5900179604}"/>
          </ac:spMkLst>
        </pc:spChg>
        <pc:spChg chg="add mod">
          <ac:chgData name="周 聪" userId="3a7643a4fd805d74" providerId="LiveId" clId="{7886560A-80E0-427D-9C1B-A595511147D5}" dt="2021-06-28T02:51:16.079" v="109" actId="1037"/>
          <ac:spMkLst>
            <pc:docMk/>
            <pc:sldMk cId="3716044895" sldId="315"/>
            <ac:spMk id="61" creationId="{BF92874C-5E2A-4936-819F-D27E07DFAC03}"/>
          </ac:spMkLst>
        </pc:spChg>
        <pc:spChg chg="add mod">
          <ac:chgData name="周 聪" userId="3a7643a4fd805d74" providerId="LiveId" clId="{7886560A-80E0-427D-9C1B-A595511147D5}" dt="2021-06-28T02:51:16.079" v="109" actId="1037"/>
          <ac:spMkLst>
            <pc:docMk/>
            <pc:sldMk cId="3716044895" sldId="315"/>
            <ac:spMk id="62" creationId="{81FC8E7F-7FAB-45B2-901B-44BC72F196AF}"/>
          </ac:spMkLst>
        </pc:spChg>
        <pc:spChg chg="mod">
          <ac:chgData name="周 聪" userId="3a7643a4fd805d74" providerId="LiveId" clId="{7886560A-80E0-427D-9C1B-A595511147D5}" dt="2021-06-28T02:51:16.079" v="109" actId="1037"/>
          <ac:spMkLst>
            <pc:docMk/>
            <pc:sldMk cId="3716044895" sldId="315"/>
            <ac:spMk id="64" creationId="{D86E1A6F-C09E-461A-A98B-95B0E7E20CB0}"/>
          </ac:spMkLst>
        </pc:spChg>
        <pc:spChg chg="mod">
          <ac:chgData name="周 聪" userId="3a7643a4fd805d74" providerId="LiveId" clId="{7886560A-80E0-427D-9C1B-A595511147D5}" dt="2021-06-28T02:51:16.079" v="109" actId="1037"/>
          <ac:spMkLst>
            <pc:docMk/>
            <pc:sldMk cId="3716044895" sldId="315"/>
            <ac:spMk id="65" creationId="{D3716757-0FAC-4B24-BAF7-7C354DD12B1A}"/>
          </ac:spMkLst>
        </pc:spChg>
        <pc:spChg chg="mod">
          <ac:chgData name="周 聪" userId="3a7643a4fd805d74" providerId="LiveId" clId="{7886560A-80E0-427D-9C1B-A595511147D5}" dt="2021-06-28T02:51:16.079" v="109" actId="1037"/>
          <ac:spMkLst>
            <pc:docMk/>
            <pc:sldMk cId="3716044895" sldId="315"/>
            <ac:spMk id="66" creationId="{4055E2F7-29E3-43D7-9089-51F64FE8ED8D}"/>
          </ac:spMkLst>
        </pc:spChg>
        <pc:spChg chg="mod">
          <ac:chgData name="周 聪" userId="3a7643a4fd805d74" providerId="LiveId" clId="{7886560A-80E0-427D-9C1B-A595511147D5}" dt="2021-06-28T02:51:16.079" v="109" actId="1037"/>
          <ac:spMkLst>
            <pc:docMk/>
            <pc:sldMk cId="3716044895" sldId="315"/>
            <ac:spMk id="67" creationId="{B031DD2B-BEDC-4D92-9C09-2E553E6A5E45}"/>
          </ac:spMkLst>
        </pc:spChg>
        <pc:spChg chg="mod">
          <ac:chgData name="周 聪" userId="3a7643a4fd805d74" providerId="LiveId" clId="{7886560A-80E0-427D-9C1B-A595511147D5}" dt="2021-06-28T02:51:16.079" v="109" actId="1037"/>
          <ac:spMkLst>
            <pc:docMk/>
            <pc:sldMk cId="3716044895" sldId="315"/>
            <ac:spMk id="68" creationId="{515F268B-8834-4C0E-9B8E-2566EAD48F41}"/>
          </ac:spMkLst>
        </pc:spChg>
        <pc:spChg chg="add mod">
          <ac:chgData name="周 聪" userId="3a7643a4fd805d74" providerId="LiveId" clId="{7886560A-80E0-427D-9C1B-A595511147D5}" dt="2021-06-28T02:51:16.079" v="109" actId="1037"/>
          <ac:spMkLst>
            <pc:docMk/>
            <pc:sldMk cId="3716044895" sldId="315"/>
            <ac:spMk id="69" creationId="{1925C174-EF3B-437F-8E09-A1CAB165A269}"/>
          </ac:spMkLst>
        </pc:spChg>
        <pc:spChg chg="add mod">
          <ac:chgData name="周 聪" userId="3a7643a4fd805d74" providerId="LiveId" clId="{7886560A-80E0-427D-9C1B-A595511147D5}" dt="2021-06-28T02:51:16.079" v="109" actId="1037"/>
          <ac:spMkLst>
            <pc:docMk/>
            <pc:sldMk cId="3716044895" sldId="315"/>
            <ac:spMk id="70" creationId="{32DDB700-440E-485A-BECA-440EF9602A73}"/>
          </ac:spMkLst>
        </pc:spChg>
        <pc:spChg chg="add mod">
          <ac:chgData name="周 聪" userId="3a7643a4fd805d74" providerId="LiveId" clId="{7886560A-80E0-427D-9C1B-A595511147D5}" dt="2021-06-28T02:51:16.079" v="109" actId="1037"/>
          <ac:spMkLst>
            <pc:docMk/>
            <pc:sldMk cId="3716044895" sldId="315"/>
            <ac:spMk id="71" creationId="{6E7C4B57-0786-408A-A705-FF2AB6A8E105}"/>
          </ac:spMkLst>
        </pc:spChg>
        <pc:spChg chg="add mod">
          <ac:chgData name="周 聪" userId="3a7643a4fd805d74" providerId="LiveId" clId="{7886560A-80E0-427D-9C1B-A595511147D5}" dt="2021-06-28T02:51:16.079" v="109" actId="1037"/>
          <ac:spMkLst>
            <pc:docMk/>
            <pc:sldMk cId="3716044895" sldId="315"/>
            <ac:spMk id="72" creationId="{97EA630D-13FD-49EF-A786-F4097EB501F7}"/>
          </ac:spMkLst>
        </pc:spChg>
        <pc:spChg chg="add mod">
          <ac:chgData name="周 聪" userId="3a7643a4fd805d74" providerId="LiveId" clId="{7886560A-80E0-427D-9C1B-A595511147D5}" dt="2021-06-28T02:51:16.079" v="109" actId="1037"/>
          <ac:spMkLst>
            <pc:docMk/>
            <pc:sldMk cId="3716044895" sldId="315"/>
            <ac:spMk id="73" creationId="{5A1E0C4D-891A-4A11-B443-BA41F7EF3B8D}"/>
          </ac:spMkLst>
        </pc:spChg>
        <pc:spChg chg="add mod">
          <ac:chgData name="周 聪" userId="3a7643a4fd805d74" providerId="LiveId" clId="{7886560A-80E0-427D-9C1B-A595511147D5}" dt="2021-06-28T02:51:16.079" v="109" actId="1037"/>
          <ac:spMkLst>
            <pc:docMk/>
            <pc:sldMk cId="3716044895" sldId="315"/>
            <ac:spMk id="74" creationId="{EC90E12A-F7EB-4C4D-BB71-6733156A0F10}"/>
          </ac:spMkLst>
        </pc:spChg>
        <pc:spChg chg="add mod">
          <ac:chgData name="周 聪" userId="3a7643a4fd805d74" providerId="LiveId" clId="{7886560A-80E0-427D-9C1B-A595511147D5}" dt="2021-06-28T02:51:16.079" v="109" actId="1037"/>
          <ac:spMkLst>
            <pc:docMk/>
            <pc:sldMk cId="3716044895" sldId="315"/>
            <ac:spMk id="75" creationId="{98D9A16F-485E-405D-9797-0F1E245478E1}"/>
          </ac:spMkLst>
        </pc:spChg>
        <pc:spChg chg="add mod">
          <ac:chgData name="周 聪" userId="3a7643a4fd805d74" providerId="LiveId" clId="{7886560A-80E0-427D-9C1B-A595511147D5}" dt="2021-06-28T02:51:16.079" v="109" actId="1037"/>
          <ac:spMkLst>
            <pc:docMk/>
            <pc:sldMk cId="3716044895" sldId="315"/>
            <ac:spMk id="76" creationId="{3B1C7413-35E3-4464-9907-E86007C864A7}"/>
          </ac:spMkLst>
        </pc:spChg>
        <pc:spChg chg="add mod">
          <ac:chgData name="周 聪" userId="3a7643a4fd805d74" providerId="LiveId" clId="{7886560A-80E0-427D-9C1B-A595511147D5}" dt="2021-06-28T02:51:16.079" v="109" actId="1037"/>
          <ac:spMkLst>
            <pc:docMk/>
            <pc:sldMk cId="3716044895" sldId="315"/>
            <ac:spMk id="77" creationId="{B1AD8838-688F-477B-B3A5-D10D827E8DF5}"/>
          </ac:spMkLst>
        </pc:spChg>
        <pc:spChg chg="add mod">
          <ac:chgData name="周 聪" userId="3a7643a4fd805d74" providerId="LiveId" clId="{7886560A-80E0-427D-9C1B-A595511147D5}" dt="2021-06-28T02:51:16.079" v="109" actId="1037"/>
          <ac:spMkLst>
            <pc:docMk/>
            <pc:sldMk cId="3716044895" sldId="315"/>
            <ac:spMk id="78" creationId="{43428122-F931-4BA7-973F-36E27B37CAEF}"/>
          </ac:spMkLst>
        </pc:spChg>
        <pc:spChg chg="add mod">
          <ac:chgData name="周 聪" userId="3a7643a4fd805d74" providerId="LiveId" clId="{7886560A-80E0-427D-9C1B-A595511147D5}" dt="2021-06-28T02:51:16.079" v="109" actId="1037"/>
          <ac:spMkLst>
            <pc:docMk/>
            <pc:sldMk cId="3716044895" sldId="315"/>
            <ac:spMk id="79" creationId="{B573B453-055A-4521-A118-09BE4F9D2A4D}"/>
          </ac:spMkLst>
        </pc:spChg>
        <pc:spChg chg="add mod">
          <ac:chgData name="周 聪" userId="3a7643a4fd805d74" providerId="LiveId" clId="{7886560A-80E0-427D-9C1B-A595511147D5}" dt="2021-06-28T02:51:16.079" v="109" actId="1037"/>
          <ac:spMkLst>
            <pc:docMk/>
            <pc:sldMk cId="3716044895" sldId="315"/>
            <ac:spMk id="80" creationId="{1CB2DEA3-46CD-43C3-A42D-AB594279963E}"/>
          </ac:spMkLst>
        </pc:spChg>
        <pc:spChg chg="add mod">
          <ac:chgData name="周 聪" userId="3a7643a4fd805d74" providerId="LiveId" clId="{7886560A-80E0-427D-9C1B-A595511147D5}" dt="2021-06-28T02:51:16.079" v="109" actId="1037"/>
          <ac:spMkLst>
            <pc:docMk/>
            <pc:sldMk cId="3716044895" sldId="315"/>
            <ac:spMk id="81" creationId="{F29792BE-887C-4E34-AE27-7743E817F530}"/>
          </ac:spMkLst>
        </pc:spChg>
        <pc:spChg chg="add mod">
          <ac:chgData name="周 聪" userId="3a7643a4fd805d74" providerId="LiveId" clId="{7886560A-80E0-427D-9C1B-A595511147D5}" dt="2021-06-28T02:51:16.079" v="109" actId="1037"/>
          <ac:spMkLst>
            <pc:docMk/>
            <pc:sldMk cId="3716044895" sldId="315"/>
            <ac:spMk id="82" creationId="{1625A08F-5A39-4CD9-9FD6-71628B756C4A}"/>
          </ac:spMkLst>
        </pc:spChg>
        <pc:spChg chg="mod">
          <ac:chgData name="周 聪" userId="3a7643a4fd805d74" providerId="LiveId" clId="{7886560A-80E0-427D-9C1B-A595511147D5}" dt="2021-06-28T02:51:16.079" v="109" actId="1037"/>
          <ac:spMkLst>
            <pc:docMk/>
            <pc:sldMk cId="3716044895" sldId="315"/>
            <ac:spMk id="84" creationId="{D9EDBDB7-4863-46A9-995A-A5CD99F4BAEA}"/>
          </ac:spMkLst>
        </pc:spChg>
        <pc:spChg chg="mod">
          <ac:chgData name="周 聪" userId="3a7643a4fd805d74" providerId="LiveId" clId="{7886560A-80E0-427D-9C1B-A595511147D5}" dt="2021-06-28T02:51:16.079" v="109" actId="1037"/>
          <ac:spMkLst>
            <pc:docMk/>
            <pc:sldMk cId="3716044895" sldId="315"/>
            <ac:spMk id="85" creationId="{65C98036-A3BF-4B79-8E21-2D1739267321}"/>
          </ac:spMkLst>
        </pc:spChg>
        <pc:spChg chg="add mod">
          <ac:chgData name="周 聪" userId="3a7643a4fd805d74" providerId="LiveId" clId="{7886560A-80E0-427D-9C1B-A595511147D5}" dt="2021-06-28T02:51:16.079" v="109" actId="1037"/>
          <ac:spMkLst>
            <pc:docMk/>
            <pc:sldMk cId="3716044895" sldId="315"/>
            <ac:spMk id="86" creationId="{0F72A24D-7495-47A8-B49D-E5A6F66001F5}"/>
          </ac:spMkLst>
        </pc:spChg>
        <pc:spChg chg="add mod">
          <ac:chgData name="周 聪" userId="3a7643a4fd805d74" providerId="LiveId" clId="{7886560A-80E0-427D-9C1B-A595511147D5}" dt="2021-06-28T02:51:16.079" v="109" actId="1037"/>
          <ac:spMkLst>
            <pc:docMk/>
            <pc:sldMk cId="3716044895" sldId="315"/>
            <ac:spMk id="87" creationId="{9ADCF361-5F7A-42BC-AE03-C143EBA15062}"/>
          </ac:spMkLst>
        </pc:spChg>
        <pc:spChg chg="add mod">
          <ac:chgData name="周 聪" userId="3a7643a4fd805d74" providerId="LiveId" clId="{7886560A-80E0-427D-9C1B-A595511147D5}" dt="2021-06-28T02:51:16.079" v="109" actId="1037"/>
          <ac:spMkLst>
            <pc:docMk/>
            <pc:sldMk cId="3716044895" sldId="315"/>
            <ac:spMk id="88" creationId="{40D34E4B-ADBF-4FB9-909B-904198A95F76}"/>
          </ac:spMkLst>
        </pc:spChg>
        <pc:spChg chg="add mod">
          <ac:chgData name="周 聪" userId="3a7643a4fd805d74" providerId="LiveId" clId="{7886560A-80E0-427D-9C1B-A595511147D5}" dt="2021-06-28T02:51:23.232" v="110"/>
          <ac:spMkLst>
            <pc:docMk/>
            <pc:sldMk cId="3716044895" sldId="315"/>
            <ac:spMk id="89" creationId="{5A3A31C8-1DAE-40DC-9AD7-23525BE7F86D}"/>
          </ac:spMkLst>
        </pc:spChg>
        <pc:spChg chg="mod">
          <ac:chgData name="周 聪" userId="3a7643a4fd805d74" providerId="LiveId" clId="{7886560A-80E0-427D-9C1B-A595511147D5}" dt="2021-06-28T02:51:23.232" v="110"/>
          <ac:spMkLst>
            <pc:docMk/>
            <pc:sldMk cId="3716044895" sldId="315"/>
            <ac:spMk id="92" creationId="{9C300478-CE66-42AD-8A8A-983B62481E44}"/>
          </ac:spMkLst>
        </pc:spChg>
        <pc:spChg chg="mod">
          <ac:chgData name="周 聪" userId="3a7643a4fd805d74" providerId="LiveId" clId="{7886560A-80E0-427D-9C1B-A595511147D5}" dt="2021-06-28T02:51:23.232" v="110"/>
          <ac:spMkLst>
            <pc:docMk/>
            <pc:sldMk cId="3716044895" sldId="315"/>
            <ac:spMk id="94" creationId="{E5AB3BAD-F901-4604-96FE-9BC2B9AA78C6}"/>
          </ac:spMkLst>
        </pc:spChg>
        <pc:spChg chg="mod">
          <ac:chgData name="周 聪" userId="3a7643a4fd805d74" providerId="LiveId" clId="{7886560A-80E0-427D-9C1B-A595511147D5}" dt="2021-06-28T02:51:23.232" v="110"/>
          <ac:spMkLst>
            <pc:docMk/>
            <pc:sldMk cId="3716044895" sldId="315"/>
            <ac:spMk id="95" creationId="{8667322D-F590-4547-8027-217EFA4C2389}"/>
          </ac:spMkLst>
        </pc:spChg>
        <pc:spChg chg="mod">
          <ac:chgData name="周 聪" userId="3a7643a4fd805d74" providerId="LiveId" clId="{7886560A-80E0-427D-9C1B-A595511147D5}" dt="2021-06-28T02:51:23.232" v="110"/>
          <ac:spMkLst>
            <pc:docMk/>
            <pc:sldMk cId="3716044895" sldId="315"/>
            <ac:spMk id="96" creationId="{0A109586-5EC0-4576-BB77-666A7FB6FD8A}"/>
          </ac:spMkLst>
        </pc:spChg>
        <pc:spChg chg="add del mod">
          <ac:chgData name="周 聪" userId="3a7643a4fd805d74" providerId="LiveId" clId="{7886560A-80E0-427D-9C1B-A595511147D5}" dt="2021-06-28T02:51:38.764" v="112"/>
          <ac:spMkLst>
            <pc:docMk/>
            <pc:sldMk cId="3716044895" sldId="315"/>
            <ac:spMk id="97" creationId="{44EC5328-9F45-471C-A0FF-BC433F3F6426}"/>
          </ac:spMkLst>
        </pc:spChg>
        <pc:spChg chg="mod">
          <ac:chgData name="周 聪" userId="3a7643a4fd805d74" providerId="LiveId" clId="{7886560A-80E0-427D-9C1B-A595511147D5}" dt="2021-06-28T02:51:37.457" v="111"/>
          <ac:spMkLst>
            <pc:docMk/>
            <pc:sldMk cId="3716044895" sldId="315"/>
            <ac:spMk id="100" creationId="{EB076D77-82F0-4A76-A7E2-9B8FD0268843}"/>
          </ac:spMkLst>
        </pc:spChg>
        <pc:spChg chg="mod">
          <ac:chgData name="周 聪" userId="3a7643a4fd805d74" providerId="LiveId" clId="{7886560A-80E0-427D-9C1B-A595511147D5}" dt="2021-06-28T02:51:37.457" v="111"/>
          <ac:spMkLst>
            <pc:docMk/>
            <pc:sldMk cId="3716044895" sldId="315"/>
            <ac:spMk id="102" creationId="{11ACC43A-E129-4AF5-A9A5-56654FAB8C7D}"/>
          </ac:spMkLst>
        </pc:spChg>
        <pc:spChg chg="mod">
          <ac:chgData name="周 聪" userId="3a7643a4fd805d74" providerId="LiveId" clId="{7886560A-80E0-427D-9C1B-A595511147D5}" dt="2021-06-28T02:51:37.457" v="111"/>
          <ac:spMkLst>
            <pc:docMk/>
            <pc:sldMk cId="3716044895" sldId="315"/>
            <ac:spMk id="103" creationId="{DD2025C9-8951-4691-8D56-5014AAA8821E}"/>
          </ac:spMkLst>
        </pc:spChg>
        <pc:spChg chg="mod">
          <ac:chgData name="周 聪" userId="3a7643a4fd805d74" providerId="LiveId" clId="{7886560A-80E0-427D-9C1B-A595511147D5}" dt="2021-06-28T02:51:37.457" v="111"/>
          <ac:spMkLst>
            <pc:docMk/>
            <pc:sldMk cId="3716044895" sldId="315"/>
            <ac:spMk id="104" creationId="{852D0A8A-B876-47FA-AE2F-152768153FDB}"/>
          </ac:spMkLst>
        </pc:spChg>
        <pc:grpChg chg="add mod">
          <ac:chgData name="周 聪" userId="3a7643a4fd805d74" providerId="LiveId" clId="{7886560A-80E0-427D-9C1B-A595511147D5}" dt="2021-06-28T02:51:16.079" v="109" actId="1037"/>
          <ac:grpSpMkLst>
            <pc:docMk/>
            <pc:sldMk cId="3716044895" sldId="315"/>
            <ac:grpSpMk id="9" creationId="{BDB36DE1-72A1-49F7-BC4D-D5E79C4E736B}"/>
          </ac:grpSpMkLst>
        </pc:grpChg>
        <pc:grpChg chg="mod">
          <ac:chgData name="周 聪" userId="3a7643a4fd805d74" providerId="LiveId" clId="{7886560A-80E0-427D-9C1B-A595511147D5}" dt="2021-06-28T02:51:16.079" v="109" actId="1037"/>
          <ac:grpSpMkLst>
            <pc:docMk/>
            <pc:sldMk cId="3716044895" sldId="315"/>
            <ac:grpSpMk id="10" creationId="{DD81A173-3825-4D7E-87AF-FF8CFBB4FE41}"/>
          </ac:grpSpMkLst>
        </pc:grpChg>
        <pc:grpChg chg="add mod">
          <ac:chgData name="周 聪" userId="3a7643a4fd805d74" providerId="LiveId" clId="{7886560A-80E0-427D-9C1B-A595511147D5}" dt="2021-06-28T02:51:16.079" v="109" actId="1037"/>
          <ac:grpSpMkLst>
            <pc:docMk/>
            <pc:sldMk cId="3716044895" sldId="315"/>
            <ac:grpSpMk id="46" creationId="{A0A78373-9D79-4A77-A506-37247AED0315}"/>
          </ac:grpSpMkLst>
        </pc:grpChg>
        <pc:grpChg chg="mod">
          <ac:chgData name="周 聪" userId="3a7643a4fd805d74" providerId="LiveId" clId="{7886560A-80E0-427D-9C1B-A595511147D5}" dt="2021-06-28T02:51:16.079" v="109" actId="1037"/>
          <ac:grpSpMkLst>
            <pc:docMk/>
            <pc:sldMk cId="3716044895" sldId="315"/>
            <ac:grpSpMk id="47" creationId="{BEA26C0F-70B7-42C2-9A8A-E8E913E58BC0}"/>
          </ac:grpSpMkLst>
        </pc:grpChg>
        <pc:grpChg chg="mod">
          <ac:chgData name="周 聪" userId="3a7643a4fd805d74" providerId="LiveId" clId="{7886560A-80E0-427D-9C1B-A595511147D5}" dt="2021-06-28T02:51:16.079" v="109" actId="1037"/>
          <ac:grpSpMkLst>
            <pc:docMk/>
            <pc:sldMk cId="3716044895" sldId="315"/>
            <ac:grpSpMk id="48" creationId="{019C34BD-DDED-4771-AA28-6CCC7FCB01BD}"/>
          </ac:grpSpMkLst>
        </pc:grpChg>
        <pc:grpChg chg="mod">
          <ac:chgData name="周 聪" userId="3a7643a4fd805d74" providerId="LiveId" clId="{7886560A-80E0-427D-9C1B-A595511147D5}" dt="2021-06-28T02:51:16.079" v="109" actId="1037"/>
          <ac:grpSpMkLst>
            <pc:docMk/>
            <pc:sldMk cId="3716044895" sldId="315"/>
            <ac:grpSpMk id="49" creationId="{4BB1EEC2-EB69-446E-9231-9DF58EDE0333}"/>
          </ac:grpSpMkLst>
        </pc:grpChg>
        <pc:grpChg chg="mod">
          <ac:chgData name="周 聪" userId="3a7643a4fd805d74" providerId="LiveId" clId="{7886560A-80E0-427D-9C1B-A595511147D5}" dt="2021-06-28T02:51:16.079" v="109" actId="1037"/>
          <ac:grpSpMkLst>
            <pc:docMk/>
            <pc:sldMk cId="3716044895" sldId="315"/>
            <ac:grpSpMk id="50" creationId="{54EA127C-10AF-4674-83B1-75FF0D9FDFEB}"/>
          </ac:grpSpMkLst>
        </pc:grpChg>
        <pc:grpChg chg="add mod">
          <ac:chgData name="周 聪" userId="3a7643a4fd805d74" providerId="LiveId" clId="{7886560A-80E0-427D-9C1B-A595511147D5}" dt="2021-06-28T02:51:16.079" v="109" actId="1037"/>
          <ac:grpSpMkLst>
            <pc:docMk/>
            <pc:sldMk cId="3716044895" sldId="315"/>
            <ac:grpSpMk id="63" creationId="{7A0FB7C0-D047-466A-8DCB-93CDBDEE7C91}"/>
          </ac:grpSpMkLst>
        </pc:grpChg>
        <pc:grpChg chg="add mod">
          <ac:chgData name="周 聪" userId="3a7643a4fd805d74" providerId="LiveId" clId="{7886560A-80E0-427D-9C1B-A595511147D5}" dt="2021-06-28T02:51:16.079" v="109" actId="1037"/>
          <ac:grpSpMkLst>
            <pc:docMk/>
            <pc:sldMk cId="3716044895" sldId="315"/>
            <ac:grpSpMk id="83" creationId="{E8447F92-8071-4E58-B9E7-CB211C3F8990}"/>
          </ac:grpSpMkLst>
        </pc:grpChg>
        <pc:grpChg chg="add mod">
          <ac:chgData name="周 聪" userId="3a7643a4fd805d74" providerId="LiveId" clId="{7886560A-80E0-427D-9C1B-A595511147D5}" dt="2021-06-28T02:51:23.232" v="110"/>
          <ac:grpSpMkLst>
            <pc:docMk/>
            <pc:sldMk cId="3716044895" sldId="315"/>
            <ac:grpSpMk id="90" creationId="{5EABF695-EF01-4E10-9B0C-E9ECB904F4A4}"/>
          </ac:grpSpMkLst>
        </pc:grpChg>
        <pc:grpChg chg="mod">
          <ac:chgData name="周 聪" userId="3a7643a4fd805d74" providerId="LiveId" clId="{7886560A-80E0-427D-9C1B-A595511147D5}" dt="2021-06-28T02:51:23.232" v="110"/>
          <ac:grpSpMkLst>
            <pc:docMk/>
            <pc:sldMk cId="3716044895" sldId="315"/>
            <ac:grpSpMk id="91" creationId="{A9D5181D-23D4-4D05-9F2E-B70CB080C952}"/>
          </ac:grpSpMkLst>
        </pc:grpChg>
        <pc:grpChg chg="mod">
          <ac:chgData name="周 聪" userId="3a7643a4fd805d74" providerId="LiveId" clId="{7886560A-80E0-427D-9C1B-A595511147D5}" dt="2021-06-28T02:51:23.232" v="110"/>
          <ac:grpSpMkLst>
            <pc:docMk/>
            <pc:sldMk cId="3716044895" sldId="315"/>
            <ac:grpSpMk id="93" creationId="{C043C813-9100-4D09-8B65-6B2D7E81A894}"/>
          </ac:grpSpMkLst>
        </pc:grpChg>
        <pc:grpChg chg="add del mod">
          <ac:chgData name="周 聪" userId="3a7643a4fd805d74" providerId="LiveId" clId="{7886560A-80E0-427D-9C1B-A595511147D5}" dt="2021-06-28T02:51:38.764" v="112"/>
          <ac:grpSpMkLst>
            <pc:docMk/>
            <pc:sldMk cId="3716044895" sldId="315"/>
            <ac:grpSpMk id="98" creationId="{586C1AF1-C2D4-4989-B520-1541723F1B1F}"/>
          </ac:grpSpMkLst>
        </pc:grpChg>
        <pc:grpChg chg="mod">
          <ac:chgData name="周 聪" userId="3a7643a4fd805d74" providerId="LiveId" clId="{7886560A-80E0-427D-9C1B-A595511147D5}" dt="2021-06-28T02:51:37.457" v="111"/>
          <ac:grpSpMkLst>
            <pc:docMk/>
            <pc:sldMk cId="3716044895" sldId="315"/>
            <ac:grpSpMk id="99" creationId="{54DDB580-6B9C-4989-9495-B2F49507FC4B}"/>
          </ac:grpSpMkLst>
        </pc:grpChg>
        <pc:grpChg chg="mod">
          <ac:chgData name="周 聪" userId="3a7643a4fd805d74" providerId="LiveId" clId="{7886560A-80E0-427D-9C1B-A595511147D5}" dt="2021-06-28T02:51:37.457" v="111"/>
          <ac:grpSpMkLst>
            <pc:docMk/>
            <pc:sldMk cId="3716044895" sldId="315"/>
            <ac:grpSpMk id="101" creationId="{377BF13A-D62E-41BC-9536-75A2143A4658}"/>
          </ac:grpSpMkLst>
        </pc:grpChg>
      </pc:sldChg>
      <pc:sldChg chg="addSp delSp modSp add mod modTransition">
        <pc:chgData name="周 聪" userId="3a7643a4fd805d74" providerId="LiveId" clId="{7886560A-80E0-427D-9C1B-A595511147D5}" dt="2021-06-28T02:57:19.269" v="150"/>
        <pc:sldMkLst>
          <pc:docMk/>
          <pc:sldMk cId="3902869680" sldId="316"/>
        </pc:sldMkLst>
        <pc:spChg chg="del">
          <ac:chgData name="周 聪" userId="3a7643a4fd805d74" providerId="LiveId" clId="{7886560A-80E0-427D-9C1B-A595511147D5}" dt="2021-06-28T02:51:44.344" v="114" actId="478"/>
          <ac:spMkLst>
            <pc:docMk/>
            <pc:sldMk cId="3902869680" sldId="316"/>
            <ac:spMk id="2" creationId="{6A7D7687-D26F-400F-80A1-4E5DD0F735E4}"/>
          </ac:spMkLst>
        </pc:spChg>
        <pc:spChg chg="del">
          <ac:chgData name="周 聪" userId="3a7643a4fd805d74" providerId="LiveId" clId="{7886560A-80E0-427D-9C1B-A595511147D5}" dt="2021-06-28T02:51:44.344" v="114" actId="478"/>
          <ac:spMkLst>
            <pc:docMk/>
            <pc:sldMk cId="3902869680" sldId="316"/>
            <ac:spMk id="3" creationId="{CC25E018-FCDE-442C-A9BE-B8FED72AE8D9}"/>
          </ac:spMkLst>
        </pc:spChg>
        <pc:spChg chg="del">
          <ac:chgData name="周 聪" userId="3a7643a4fd805d74" providerId="LiveId" clId="{7886560A-80E0-427D-9C1B-A595511147D5}" dt="2021-06-28T02:51:44.344" v="114" actId="478"/>
          <ac:spMkLst>
            <pc:docMk/>
            <pc:sldMk cId="3902869680" sldId="316"/>
            <ac:spMk id="4" creationId="{D5350645-DFF1-46FC-BEEC-3D6C3FE8BA7A}"/>
          </ac:spMkLst>
        </pc:spChg>
        <pc:spChg chg="del">
          <ac:chgData name="周 聪" userId="3a7643a4fd805d74" providerId="LiveId" clId="{7886560A-80E0-427D-9C1B-A595511147D5}" dt="2021-06-28T02:51:44.344" v="114" actId="478"/>
          <ac:spMkLst>
            <pc:docMk/>
            <pc:sldMk cId="3902869680" sldId="316"/>
            <ac:spMk id="5" creationId="{2BD4F0D6-5601-4725-A2EB-C91893A61FDE}"/>
          </ac:spMkLst>
        </pc:spChg>
        <pc:spChg chg="del">
          <ac:chgData name="周 聪" userId="3a7643a4fd805d74" providerId="LiveId" clId="{7886560A-80E0-427D-9C1B-A595511147D5}" dt="2021-06-28T02:51:44.344" v="114" actId="478"/>
          <ac:spMkLst>
            <pc:docMk/>
            <pc:sldMk cId="3902869680" sldId="316"/>
            <ac:spMk id="6" creationId="{A18EA650-4FF4-48B6-BB12-18672BB61E4C}"/>
          </ac:spMkLst>
        </pc:spChg>
        <pc:spChg chg="del">
          <ac:chgData name="周 聪" userId="3a7643a4fd805d74" providerId="LiveId" clId="{7886560A-80E0-427D-9C1B-A595511147D5}" dt="2021-06-28T02:51:44.344" v="114" actId="478"/>
          <ac:spMkLst>
            <pc:docMk/>
            <pc:sldMk cId="3902869680" sldId="316"/>
            <ac:spMk id="7" creationId="{AE0FA515-5202-4C78-86D9-57CD0686F40C}"/>
          </ac:spMkLst>
        </pc:spChg>
        <pc:spChg chg="del">
          <ac:chgData name="周 聪" userId="3a7643a4fd805d74" providerId="LiveId" clId="{7886560A-80E0-427D-9C1B-A595511147D5}" dt="2021-06-28T02:51:44.344" v="114" actId="478"/>
          <ac:spMkLst>
            <pc:docMk/>
            <pc:sldMk cId="3902869680" sldId="316"/>
            <ac:spMk id="8" creationId="{E864E293-57D3-4145-BE16-5821A9E93BB4}"/>
          </ac:spMkLst>
        </pc:spChg>
        <pc:spChg chg="del">
          <ac:chgData name="周 聪" userId="3a7643a4fd805d74" providerId="LiveId" clId="{7886560A-80E0-427D-9C1B-A595511147D5}" dt="2021-06-28T02:51:44.344" v="114" actId="478"/>
          <ac:spMkLst>
            <pc:docMk/>
            <pc:sldMk cId="3902869680" sldId="316"/>
            <ac:spMk id="15" creationId="{46E72F0F-8B27-4432-8567-C3273A41EACF}"/>
          </ac:spMkLst>
        </pc:spChg>
        <pc:spChg chg="del">
          <ac:chgData name="周 聪" userId="3a7643a4fd805d74" providerId="LiveId" clId="{7886560A-80E0-427D-9C1B-A595511147D5}" dt="2021-06-28T02:51:44.344" v="114" actId="478"/>
          <ac:spMkLst>
            <pc:docMk/>
            <pc:sldMk cId="3902869680" sldId="316"/>
            <ac:spMk id="16" creationId="{5B3CD609-28FF-4045-A5F2-7D15E46F9C01}"/>
          </ac:spMkLst>
        </pc:spChg>
        <pc:spChg chg="del">
          <ac:chgData name="周 聪" userId="3a7643a4fd805d74" providerId="LiveId" clId="{7886560A-80E0-427D-9C1B-A595511147D5}" dt="2021-06-28T02:51:44.344" v="114" actId="478"/>
          <ac:spMkLst>
            <pc:docMk/>
            <pc:sldMk cId="3902869680" sldId="316"/>
            <ac:spMk id="17" creationId="{C747F384-2DD2-439A-9F1C-C669A5CC2622}"/>
          </ac:spMkLst>
        </pc:spChg>
        <pc:spChg chg="del">
          <ac:chgData name="周 聪" userId="3a7643a4fd805d74" providerId="LiveId" clId="{7886560A-80E0-427D-9C1B-A595511147D5}" dt="2021-06-28T02:51:44.344" v="114" actId="478"/>
          <ac:spMkLst>
            <pc:docMk/>
            <pc:sldMk cId="3902869680" sldId="316"/>
            <ac:spMk id="18" creationId="{F97E64CD-6AE0-4D0D-882C-EB3AE2734BB9}"/>
          </ac:spMkLst>
        </pc:spChg>
        <pc:spChg chg="del">
          <ac:chgData name="周 聪" userId="3a7643a4fd805d74" providerId="LiveId" clId="{7886560A-80E0-427D-9C1B-A595511147D5}" dt="2021-06-28T02:51:44.344" v="114" actId="478"/>
          <ac:spMkLst>
            <pc:docMk/>
            <pc:sldMk cId="3902869680" sldId="316"/>
            <ac:spMk id="19" creationId="{DCA973F3-CDAF-41CC-AA10-A665792BE0B2}"/>
          </ac:spMkLst>
        </pc:spChg>
        <pc:spChg chg="del">
          <ac:chgData name="周 聪" userId="3a7643a4fd805d74" providerId="LiveId" clId="{7886560A-80E0-427D-9C1B-A595511147D5}" dt="2021-06-28T02:51:44.344" v="114" actId="478"/>
          <ac:spMkLst>
            <pc:docMk/>
            <pc:sldMk cId="3902869680" sldId="316"/>
            <ac:spMk id="20" creationId="{8F496648-B128-4EB1-9A89-4174BA8F9348}"/>
          </ac:spMkLst>
        </pc:spChg>
        <pc:spChg chg="del">
          <ac:chgData name="周 聪" userId="3a7643a4fd805d74" providerId="LiveId" clId="{7886560A-80E0-427D-9C1B-A595511147D5}" dt="2021-06-28T02:51:44.344" v="114" actId="478"/>
          <ac:spMkLst>
            <pc:docMk/>
            <pc:sldMk cId="3902869680" sldId="316"/>
            <ac:spMk id="21" creationId="{0D0C3F40-0B52-40F0-B259-3275ECEE42F1}"/>
          </ac:spMkLst>
        </pc:spChg>
        <pc:spChg chg="del">
          <ac:chgData name="周 聪" userId="3a7643a4fd805d74" providerId="LiveId" clId="{7886560A-80E0-427D-9C1B-A595511147D5}" dt="2021-06-28T02:51:44.344" v="114" actId="478"/>
          <ac:spMkLst>
            <pc:docMk/>
            <pc:sldMk cId="3902869680" sldId="316"/>
            <ac:spMk id="22" creationId="{A8134002-D880-4CED-AEFA-245F6087C0A3}"/>
          </ac:spMkLst>
        </pc:spChg>
        <pc:spChg chg="del">
          <ac:chgData name="周 聪" userId="3a7643a4fd805d74" providerId="LiveId" clId="{7886560A-80E0-427D-9C1B-A595511147D5}" dt="2021-06-28T02:51:44.344" v="114" actId="478"/>
          <ac:spMkLst>
            <pc:docMk/>
            <pc:sldMk cId="3902869680" sldId="316"/>
            <ac:spMk id="23" creationId="{A24FA4BE-4411-4AE0-9152-5D3139CDF37B}"/>
          </ac:spMkLst>
        </pc:spChg>
        <pc:spChg chg="del">
          <ac:chgData name="周 聪" userId="3a7643a4fd805d74" providerId="LiveId" clId="{7886560A-80E0-427D-9C1B-A595511147D5}" dt="2021-06-28T02:51:44.344" v="114" actId="478"/>
          <ac:spMkLst>
            <pc:docMk/>
            <pc:sldMk cId="3902869680" sldId="316"/>
            <ac:spMk id="24" creationId="{4F2D9C77-462D-4CAE-AFDC-BF6E1B5E1D63}"/>
          </ac:spMkLst>
        </pc:spChg>
        <pc:spChg chg="del">
          <ac:chgData name="周 聪" userId="3a7643a4fd805d74" providerId="LiveId" clId="{7886560A-80E0-427D-9C1B-A595511147D5}" dt="2021-06-28T02:51:44.344" v="114" actId="478"/>
          <ac:spMkLst>
            <pc:docMk/>
            <pc:sldMk cId="3902869680" sldId="316"/>
            <ac:spMk id="25" creationId="{74220265-1A75-4E5D-BE70-B7366A2C20BD}"/>
          </ac:spMkLst>
        </pc:spChg>
        <pc:spChg chg="del">
          <ac:chgData name="周 聪" userId="3a7643a4fd805d74" providerId="LiveId" clId="{7886560A-80E0-427D-9C1B-A595511147D5}" dt="2021-06-28T02:51:44.344" v="114" actId="478"/>
          <ac:spMkLst>
            <pc:docMk/>
            <pc:sldMk cId="3902869680" sldId="316"/>
            <ac:spMk id="26" creationId="{22AFD3D1-3131-4B2B-8F31-5FE32A2D6969}"/>
          </ac:spMkLst>
        </pc:spChg>
        <pc:spChg chg="del">
          <ac:chgData name="周 聪" userId="3a7643a4fd805d74" providerId="LiveId" clId="{7886560A-80E0-427D-9C1B-A595511147D5}" dt="2021-06-28T02:51:44.344" v="114" actId="478"/>
          <ac:spMkLst>
            <pc:docMk/>
            <pc:sldMk cId="3902869680" sldId="316"/>
            <ac:spMk id="27" creationId="{7854D4D3-722D-4E24-9145-0334B8787D83}"/>
          </ac:spMkLst>
        </pc:spChg>
        <pc:spChg chg="del">
          <ac:chgData name="周 聪" userId="3a7643a4fd805d74" providerId="LiveId" clId="{7886560A-80E0-427D-9C1B-A595511147D5}" dt="2021-06-28T02:51:44.344" v="114" actId="478"/>
          <ac:spMkLst>
            <pc:docMk/>
            <pc:sldMk cId="3902869680" sldId="316"/>
            <ac:spMk id="28" creationId="{00925C33-CC9E-4BA9-AFB3-B2FD2A0B4687}"/>
          </ac:spMkLst>
        </pc:spChg>
        <pc:spChg chg="del">
          <ac:chgData name="周 聪" userId="3a7643a4fd805d74" providerId="LiveId" clId="{7886560A-80E0-427D-9C1B-A595511147D5}" dt="2021-06-28T02:51:44.344" v="114" actId="478"/>
          <ac:spMkLst>
            <pc:docMk/>
            <pc:sldMk cId="3902869680" sldId="316"/>
            <ac:spMk id="29" creationId="{8C2BA4BD-331E-4EF5-A899-9A485FFECD7D}"/>
          </ac:spMkLst>
        </pc:spChg>
        <pc:spChg chg="del">
          <ac:chgData name="周 聪" userId="3a7643a4fd805d74" providerId="LiveId" clId="{7886560A-80E0-427D-9C1B-A595511147D5}" dt="2021-06-28T02:51:44.344" v="114" actId="478"/>
          <ac:spMkLst>
            <pc:docMk/>
            <pc:sldMk cId="3902869680" sldId="316"/>
            <ac:spMk id="30" creationId="{CA881F46-44DE-4D64-8012-BC25A4D12A40}"/>
          </ac:spMkLst>
        </pc:spChg>
        <pc:spChg chg="del">
          <ac:chgData name="周 聪" userId="3a7643a4fd805d74" providerId="LiveId" clId="{7886560A-80E0-427D-9C1B-A595511147D5}" dt="2021-06-28T02:51:44.344" v="114" actId="478"/>
          <ac:spMkLst>
            <pc:docMk/>
            <pc:sldMk cId="3902869680" sldId="316"/>
            <ac:spMk id="31" creationId="{7AB482AC-34FC-4324-B38A-2FECC27F7590}"/>
          </ac:spMkLst>
        </pc:spChg>
        <pc:spChg chg="del">
          <ac:chgData name="周 聪" userId="3a7643a4fd805d74" providerId="LiveId" clId="{7886560A-80E0-427D-9C1B-A595511147D5}" dt="2021-06-28T02:51:44.344" v="114" actId="478"/>
          <ac:spMkLst>
            <pc:docMk/>
            <pc:sldMk cId="3902869680" sldId="316"/>
            <ac:spMk id="32" creationId="{457C541D-EFD5-4725-AB75-2A938CB607A6}"/>
          </ac:spMkLst>
        </pc:spChg>
        <pc:spChg chg="del">
          <ac:chgData name="周 聪" userId="3a7643a4fd805d74" providerId="LiveId" clId="{7886560A-80E0-427D-9C1B-A595511147D5}" dt="2021-06-28T02:51:44.344" v="114" actId="478"/>
          <ac:spMkLst>
            <pc:docMk/>
            <pc:sldMk cId="3902869680" sldId="316"/>
            <ac:spMk id="33" creationId="{06F0ED19-28E3-4477-8853-CF81CB7A3EE0}"/>
          </ac:spMkLst>
        </pc:spChg>
        <pc:spChg chg="del">
          <ac:chgData name="周 聪" userId="3a7643a4fd805d74" providerId="LiveId" clId="{7886560A-80E0-427D-9C1B-A595511147D5}" dt="2021-06-28T02:51:44.344" v="114" actId="478"/>
          <ac:spMkLst>
            <pc:docMk/>
            <pc:sldMk cId="3902869680" sldId="316"/>
            <ac:spMk id="34" creationId="{88895CAC-7642-4064-91B2-E2D961D66A7C}"/>
          </ac:spMkLst>
        </pc:spChg>
        <pc:spChg chg="del">
          <ac:chgData name="周 聪" userId="3a7643a4fd805d74" providerId="LiveId" clId="{7886560A-80E0-427D-9C1B-A595511147D5}" dt="2021-06-28T02:51:44.344" v="114" actId="478"/>
          <ac:spMkLst>
            <pc:docMk/>
            <pc:sldMk cId="3902869680" sldId="316"/>
            <ac:spMk id="35" creationId="{3F0B1692-EE2A-491A-8688-B4C6151DB0C7}"/>
          </ac:spMkLst>
        </pc:spChg>
        <pc:spChg chg="del">
          <ac:chgData name="周 聪" userId="3a7643a4fd805d74" providerId="LiveId" clId="{7886560A-80E0-427D-9C1B-A595511147D5}" dt="2021-06-28T02:51:44.344" v="114" actId="478"/>
          <ac:spMkLst>
            <pc:docMk/>
            <pc:sldMk cId="3902869680" sldId="316"/>
            <ac:spMk id="36" creationId="{0551E2B7-F607-4132-B5B5-A67BA10832DC}"/>
          </ac:spMkLst>
        </pc:spChg>
        <pc:spChg chg="del">
          <ac:chgData name="周 聪" userId="3a7643a4fd805d74" providerId="LiveId" clId="{7886560A-80E0-427D-9C1B-A595511147D5}" dt="2021-06-28T02:51:44.344" v="114" actId="478"/>
          <ac:spMkLst>
            <pc:docMk/>
            <pc:sldMk cId="3902869680" sldId="316"/>
            <ac:spMk id="37" creationId="{00F41258-3675-4910-9A80-9FBE94BBFF4D}"/>
          </ac:spMkLst>
        </pc:spChg>
        <pc:spChg chg="del">
          <ac:chgData name="周 聪" userId="3a7643a4fd805d74" providerId="LiveId" clId="{7886560A-80E0-427D-9C1B-A595511147D5}" dt="2021-06-28T02:51:44.344" v="114" actId="478"/>
          <ac:spMkLst>
            <pc:docMk/>
            <pc:sldMk cId="3902869680" sldId="316"/>
            <ac:spMk id="38" creationId="{7AC8433E-14A9-4EED-BA35-13E0DECB2DC5}"/>
          </ac:spMkLst>
        </pc:spChg>
        <pc:spChg chg="del">
          <ac:chgData name="周 聪" userId="3a7643a4fd805d74" providerId="LiveId" clId="{7886560A-80E0-427D-9C1B-A595511147D5}" dt="2021-06-28T02:51:44.344" v="114" actId="478"/>
          <ac:spMkLst>
            <pc:docMk/>
            <pc:sldMk cId="3902869680" sldId="316"/>
            <ac:spMk id="39" creationId="{EBFFA90E-5F1E-4B72-BCA6-85DC40C1A6FF}"/>
          </ac:spMkLst>
        </pc:spChg>
        <pc:spChg chg="del">
          <ac:chgData name="周 聪" userId="3a7643a4fd805d74" providerId="LiveId" clId="{7886560A-80E0-427D-9C1B-A595511147D5}" dt="2021-06-28T02:51:44.344" v="114" actId="478"/>
          <ac:spMkLst>
            <pc:docMk/>
            <pc:sldMk cId="3902869680" sldId="316"/>
            <ac:spMk id="40" creationId="{7CE90506-5E73-4E52-B92B-D2C14791DD2A}"/>
          </ac:spMkLst>
        </pc:spChg>
        <pc:spChg chg="del">
          <ac:chgData name="周 聪" userId="3a7643a4fd805d74" providerId="LiveId" clId="{7886560A-80E0-427D-9C1B-A595511147D5}" dt="2021-06-28T02:51:44.344" v="114" actId="478"/>
          <ac:spMkLst>
            <pc:docMk/>
            <pc:sldMk cId="3902869680" sldId="316"/>
            <ac:spMk id="41" creationId="{4EF9FE7D-698A-4D9E-8CBF-331D28C97251}"/>
          </ac:spMkLst>
        </pc:spChg>
        <pc:spChg chg="del">
          <ac:chgData name="周 聪" userId="3a7643a4fd805d74" providerId="LiveId" clId="{7886560A-80E0-427D-9C1B-A595511147D5}" dt="2021-06-28T02:51:44.344" v="114" actId="478"/>
          <ac:spMkLst>
            <pc:docMk/>
            <pc:sldMk cId="3902869680" sldId="316"/>
            <ac:spMk id="42" creationId="{2A735F9B-BD4A-4485-86A8-FC493A6315EE}"/>
          </ac:spMkLst>
        </pc:spChg>
        <pc:spChg chg="del">
          <ac:chgData name="周 聪" userId="3a7643a4fd805d74" providerId="LiveId" clId="{7886560A-80E0-427D-9C1B-A595511147D5}" dt="2021-06-28T02:51:44.344" v="114" actId="478"/>
          <ac:spMkLst>
            <pc:docMk/>
            <pc:sldMk cId="3902869680" sldId="316"/>
            <ac:spMk id="43" creationId="{DCF714DA-270F-4522-ACFE-3047A36F41A2}"/>
          </ac:spMkLst>
        </pc:spChg>
        <pc:spChg chg="del">
          <ac:chgData name="周 聪" userId="3a7643a4fd805d74" providerId="LiveId" clId="{7886560A-80E0-427D-9C1B-A595511147D5}" dt="2021-06-28T02:51:44.344" v="114" actId="478"/>
          <ac:spMkLst>
            <pc:docMk/>
            <pc:sldMk cId="3902869680" sldId="316"/>
            <ac:spMk id="44" creationId="{D2D10D37-0D82-486F-8B94-BFDA82C9051C}"/>
          </ac:spMkLst>
        </pc:spChg>
        <pc:spChg chg="del">
          <ac:chgData name="周 聪" userId="3a7643a4fd805d74" providerId="LiveId" clId="{7886560A-80E0-427D-9C1B-A595511147D5}" dt="2021-06-28T02:51:44.344" v="114" actId="478"/>
          <ac:spMkLst>
            <pc:docMk/>
            <pc:sldMk cId="3902869680" sldId="316"/>
            <ac:spMk id="45" creationId="{F3477DB1-220C-4EB1-A5EC-1BC146FA35EC}"/>
          </ac:spMkLst>
        </pc:spChg>
        <pc:spChg chg="del">
          <ac:chgData name="周 聪" userId="3a7643a4fd805d74" providerId="LiveId" clId="{7886560A-80E0-427D-9C1B-A595511147D5}" dt="2021-06-28T02:51:44.344" v="114" actId="478"/>
          <ac:spMkLst>
            <pc:docMk/>
            <pc:sldMk cId="3902869680" sldId="316"/>
            <ac:spMk id="59" creationId="{7E93B28C-89CF-4E41-9E38-DCA1D6E77FAA}"/>
          </ac:spMkLst>
        </pc:spChg>
        <pc:spChg chg="del">
          <ac:chgData name="周 聪" userId="3a7643a4fd805d74" providerId="LiveId" clId="{7886560A-80E0-427D-9C1B-A595511147D5}" dt="2021-06-28T02:51:44.344" v="114" actId="478"/>
          <ac:spMkLst>
            <pc:docMk/>
            <pc:sldMk cId="3902869680" sldId="316"/>
            <ac:spMk id="60" creationId="{7ECE7DB0-ABF4-4198-85AA-CF5900179604}"/>
          </ac:spMkLst>
        </pc:spChg>
        <pc:spChg chg="del">
          <ac:chgData name="周 聪" userId="3a7643a4fd805d74" providerId="LiveId" clId="{7886560A-80E0-427D-9C1B-A595511147D5}" dt="2021-06-28T02:51:44.344" v="114" actId="478"/>
          <ac:spMkLst>
            <pc:docMk/>
            <pc:sldMk cId="3902869680" sldId="316"/>
            <ac:spMk id="61" creationId="{BF92874C-5E2A-4936-819F-D27E07DFAC03}"/>
          </ac:spMkLst>
        </pc:spChg>
        <pc:spChg chg="del">
          <ac:chgData name="周 聪" userId="3a7643a4fd805d74" providerId="LiveId" clId="{7886560A-80E0-427D-9C1B-A595511147D5}" dt="2021-06-28T02:51:44.344" v="114" actId="478"/>
          <ac:spMkLst>
            <pc:docMk/>
            <pc:sldMk cId="3902869680" sldId="316"/>
            <ac:spMk id="62" creationId="{81FC8E7F-7FAB-45B2-901B-44BC72F196AF}"/>
          </ac:spMkLst>
        </pc:spChg>
        <pc:spChg chg="del">
          <ac:chgData name="周 聪" userId="3a7643a4fd805d74" providerId="LiveId" clId="{7886560A-80E0-427D-9C1B-A595511147D5}" dt="2021-06-28T02:51:44.344" v="114" actId="478"/>
          <ac:spMkLst>
            <pc:docMk/>
            <pc:sldMk cId="3902869680" sldId="316"/>
            <ac:spMk id="69" creationId="{1925C174-EF3B-437F-8E09-A1CAB165A269}"/>
          </ac:spMkLst>
        </pc:spChg>
        <pc:spChg chg="del">
          <ac:chgData name="周 聪" userId="3a7643a4fd805d74" providerId="LiveId" clId="{7886560A-80E0-427D-9C1B-A595511147D5}" dt="2021-06-28T02:51:44.344" v="114" actId="478"/>
          <ac:spMkLst>
            <pc:docMk/>
            <pc:sldMk cId="3902869680" sldId="316"/>
            <ac:spMk id="70" creationId="{32DDB700-440E-485A-BECA-440EF9602A73}"/>
          </ac:spMkLst>
        </pc:spChg>
        <pc:spChg chg="del">
          <ac:chgData name="周 聪" userId="3a7643a4fd805d74" providerId="LiveId" clId="{7886560A-80E0-427D-9C1B-A595511147D5}" dt="2021-06-28T02:51:44.344" v="114" actId="478"/>
          <ac:spMkLst>
            <pc:docMk/>
            <pc:sldMk cId="3902869680" sldId="316"/>
            <ac:spMk id="71" creationId="{6E7C4B57-0786-408A-A705-FF2AB6A8E105}"/>
          </ac:spMkLst>
        </pc:spChg>
        <pc:spChg chg="del">
          <ac:chgData name="周 聪" userId="3a7643a4fd805d74" providerId="LiveId" clId="{7886560A-80E0-427D-9C1B-A595511147D5}" dt="2021-06-28T02:51:44.344" v="114" actId="478"/>
          <ac:spMkLst>
            <pc:docMk/>
            <pc:sldMk cId="3902869680" sldId="316"/>
            <ac:spMk id="72" creationId="{97EA630D-13FD-49EF-A786-F4097EB501F7}"/>
          </ac:spMkLst>
        </pc:spChg>
        <pc:spChg chg="del">
          <ac:chgData name="周 聪" userId="3a7643a4fd805d74" providerId="LiveId" clId="{7886560A-80E0-427D-9C1B-A595511147D5}" dt="2021-06-28T02:51:44.344" v="114" actId="478"/>
          <ac:spMkLst>
            <pc:docMk/>
            <pc:sldMk cId="3902869680" sldId="316"/>
            <ac:spMk id="73" creationId="{5A1E0C4D-891A-4A11-B443-BA41F7EF3B8D}"/>
          </ac:spMkLst>
        </pc:spChg>
        <pc:spChg chg="del">
          <ac:chgData name="周 聪" userId="3a7643a4fd805d74" providerId="LiveId" clId="{7886560A-80E0-427D-9C1B-A595511147D5}" dt="2021-06-28T02:51:44.344" v="114" actId="478"/>
          <ac:spMkLst>
            <pc:docMk/>
            <pc:sldMk cId="3902869680" sldId="316"/>
            <ac:spMk id="74" creationId="{EC90E12A-F7EB-4C4D-BB71-6733156A0F10}"/>
          </ac:spMkLst>
        </pc:spChg>
        <pc:spChg chg="del">
          <ac:chgData name="周 聪" userId="3a7643a4fd805d74" providerId="LiveId" clId="{7886560A-80E0-427D-9C1B-A595511147D5}" dt="2021-06-28T02:51:44.344" v="114" actId="478"/>
          <ac:spMkLst>
            <pc:docMk/>
            <pc:sldMk cId="3902869680" sldId="316"/>
            <ac:spMk id="75" creationId="{98D9A16F-485E-405D-9797-0F1E245478E1}"/>
          </ac:spMkLst>
        </pc:spChg>
        <pc:spChg chg="del">
          <ac:chgData name="周 聪" userId="3a7643a4fd805d74" providerId="LiveId" clId="{7886560A-80E0-427D-9C1B-A595511147D5}" dt="2021-06-28T02:51:44.344" v="114" actId="478"/>
          <ac:spMkLst>
            <pc:docMk/>
            <pc:sldMk cId="3902869680" sldId="316"/>
            <ac:spMk id="76" creationId="{3B1C7413-35E3-4464-9907-E86007C864A7}"/>
          </ac:spMkLst>
        </pc:spChg>
        <pc:spChg chg="del">
          <ac:chgData name="周 聪" userId="3a7643a4fd805d74" providerId="LiveId" clId="{7886560A-80E0-427D-9C1B-A595511147D5}" dt="2021-06-28T02:51:44.344" v="114" actId="478"/>
          <ac:spMkLst>
            <pc:docMk/>
            <pc:sldMk cId="3902869680" sldId="316"/>
            <ac:spMk id="77" creationId="{B1AD8838-688F-477B-B3A5-D10D827E8DF5}"/>
          </ac:spMkLst>
        </pc:spChg>
        <pc:spChg chg="del">
          <ac:chgData name="周 聪" userId="3a7643a4fd805d74" providerId="LiveId" clId="{7886560A-80E0-427D-9C1B-A595511147D5}" dt="2021-06-28T02:51:44.344" v="114" actId="478"/>
          <ac:spMkLst>
            <pc:docMk/>
            <pc:sldMk cId="3902869680" sldId="316"/>
            <ac:spMk id="78" creationId="{43428122-F931-4BA7-973F-36E27B37CAEF}"/>
          </ac:spMkLst>
        </pc:spChg>
        <pc:spChg chg="del">
          <ac:chgData name="周 聪" userId="3a7643a4fd805d74" providerId="LiveId" clId="{7886560A-80E0-427D-9C1B-A595511147D5}" dt="2021-06-28T02:51:44.344" v="114" actId="478"/>
          <ac:spMkLst>
            <pc:docMk/>
            <pc:sldMk cId="3902869680" sldId="316"/>
            <ac:spMk id="79" creationId="{B573B453-055A-4521-A118-09BE4F9D2A4D}"/>
          </ac:spMkLst>
        </pc:spChg>
        <pc:spChg chg="del">
          <ac:chgData name="周 聪" userId="3a7643a4fd805d74" providerId="LiveId" clId="{7886560A-80E0-427D-9C1B-A595511147D5}" dt="2021-06-28T02:51:44.344" v="114" actId="478"/>
          <ac:spMkLst>
            <pc:docMk/>
            <pc:sldMk cId="3902869680" sldId="316"/>
            <ac:spMk id="80" creationId="{1CB2DEA3-46CD-43C3-A42D-AB594279963E}"/>
          </ac:spMkLst>
        </pc:spChg>
        <pc:spChg chg="del">
          <ac:chgData name="周 聪" userId="3a7643a4fd805d74" providerId="LiveId" clId="{7886560A-80E0-427D-9C1B-A595511147D5}" dt="2021-06-28T02:51:44.344" v="114" actId="478"/>
          <ac:spMkLst>
            <pc:docMk/>
            <pc:sldMk cId="3902869680" sldId="316"/>
            <ac:spMk id="81" creationId="{F29792BE-887C-4E34-AE27-7743E817F530}"/>
          </ac:spMkLst>
        </pc:spChg>
        <pc:spChg chg="del">
          <ac:chgData name="周 聪" userId="3a7643a4fd805d74" providerId="LiveId" clId="{7886560A-80E0-427D-9C1B-A595511147D5}" dt="2021-06-28T02:51:44.344" v="114" actId="478"/>
          <ac:spMkLst>
            <pc:docMk/>
            <pc:sldMk cId="3902869680" sldId="316"/>
            <ac:spMk id="82" creationId="{1625A08F-5A39-4CD9-9FD6-71628B756C4A}"/>
          </ac:spMkLst>
        </pc:spChg>
        <pc:spChg chg="del">
          <ac:chgData name="周 聪" userId="3a7643a4fd805d74" providerId="LiveId" clId="{7886560A-80E0-427D-9C1B-A595511147D5}" dt="2021-06-28T02:51:44.344" v="114" actId="478"/>
          <ac:spMkLst>
            <pc:docMk/>
            <pc:sldMk cId="3902869680" sldId="316"/>
            <ac:spMk id="86" creationId="{0F72A24D-7495-47A8-B49D-E5A6F66001F5}"/>
          </ac:spMkLst>
        </pc:spChg>
        <pc:spChg chg="del">
          <ac:chgData name="周 聪" userId="3a7643a4fd805d74" providerId="LiveId" clId="{7886560A-80E0-427D-9C1B-A595511147D5}" dt="2021-06-28T02:51:44.344" v="114" actId="478"/>
          <ac:spMkLst>
            <pc:docMk/>
            <pc:sldMk cId="3902869680" sldId="316"/>
            <ac:spMk id="87" creationId="{9ADCF361-5F7A-42BC-AE03-C143EBA15062}"/>
          </ac:spMkLst>
        </pc:spChg>
        <pc:spChg chg="del">
          <ac:chgData name="周 聪" userId="3a7643a4fd805d74" providerId="LiveId" clId="{7886560A-80E0-427D-9C1B-A595511147D5}" dt="2021-06-28T02:51:44.344" v="114" actId="478"/>
          <ac:spMkLst>
            <pc:docMk/>
            <pc:sldMk cId="3902869680" sldId="316"/>
            <ac:spMk id="88" creationId="{40D34E4B-ADBF-4FB9-909B-904198A95F76}"/>
          </ac:spMkLst>
        </pc:spChg>
        <pc:spChg chg="add mod">
          <ac:chgData name="周 聪" userId="3a7643a4fd805d74" providerId="LiveId" clId="{7886560A-80E0-427D-9C1B-A595511147D5}" dt="2021-06-28T02:52:34.665" v="123" actId="1076"/>
          <ac:spMkLst>
            <pc:docMk/>
            <pc:sldMk cId="3902869680" sldId="316"/>
            <ac:spMk id="97" creationId="{AC4A6D23-C540-4E35-BC95-074CC6F50482}"/>
          </ac:spMkLst>
        </pc:spChg>
        <pc:spChg chg="add mod">
          <ac:chgData name="周 聪" userId="3a7643a4fd805d74" providerId="LiveId" clId="{7886560A-80E0-427D-9C1B-A595511147D5}" dt="2021-06-28T02:52:03.922" v="116" actId="1076"/>
          <ac:spMkLst>
            <pc:docMk/>
            <pc:sldMk cId="3902869680" sldId="316"/>
            <ac:spMk id="98" creationId="{15567B56-2ADA-44C9-9CF5-97C0280B0A05}"/>
          </ac:spMkLst>
        </pc:spChg>
        <pc:spChg chg="add mod">
          <ac:chgData name="周 聪" userId="3a7643a4fd805d74" providerId="LiveId" clId="{7886560A-80E0-427D-9C1B-A595511147D5}" dt="2021-06-28T02:52:03.922" v="116" actId="1076"/>
          <ac:spMkLst>
            <pc:docMk/>
            <pc:sldMk cId="3902869680" sldId="316"/>
            <ac:spMk id="99" creationId="{097ED6F3-557B-4373-9D0A-EEB1965AC426}"/>
          </ac:spMkLst>
        </pc:spChg>
        <pc:spChg chg="add mod">
          <ac:chgData name="周 聪" userId="3a7643a4fd805d74" providerId="LiveId" clId="{7886560A-80E0-427D-9C1B-A595511147D5}" dt="2021-06-28T02:52:03.922" v="116" actId="1076"/>
          <ac:spMkLst>
            <pc:docMk/>
            <pc:sldMk cId="3902869680" sldId="316"/>
            <ac:spMk id="100" creationId="{05C9DE98-E5FF-44C3-8679-489E8600614B}"/>
          </ac:spMkLst>
        </pc:spChg>
        <pc:spChg chg="add mod">
          <ac:chgData name="周 聪" userId="3a7643a4fd805d74" providerId="LiveId" clId="{7886560A-80E0-427D-9C1B-A595511147D5}" dt="2021-06-28T02:52:03.922" v="116" actId="1076"/>
          <ac:spMkLst>
            <pc:docMk/>
            <pc:sldMk cId="3902869680" sldId="316"/>
            <ac:spMk id="101" creationId="{E5CC3D18-3E81-483E-ACCD-2CFB336E6611}"/>
          </ac:spMkLst>
        </pc:spChg>
        <pc:spChg chg="mod">
          <ac:chgData name="周 聪" userId="3a7643a4fd805d74" providerId="LiveId" clId="{7886560A-80E0-427D-9C1B-A595511147D5}" dt="2021-06-28T02:52:03.922" v="116" actId="1076"/>
          <ac:spMkLst>
            <pc:docMk/>
            <pc:sldMk cId="3902869680" sldId="316"/>
            <ac:spMk id="103" creationId="{D6A97D2B-E4D3-4216-ADE4-F0AB52111661}"/>
          </ac:spMkLst>
        </pc:spChg>
        <pc:spChg chg="mod">
          <ac:chgData name="周 聪" userId="3a7643a4fd805d74" providerId="LiveId" clId="{7886560A-80E0-427D-9C1B-A595511147D5}" dt="2021-06-28T02:52:03.922" v="116" actId="1076"/>
          <ac:spMkLst>
            <pc:docMk/>
            <pc:sldMk cId="3902869680" sldId="316"/>
            <ac:spMk id="108" creationId="{BB203767-B638-4E09-9F58-DA7E9C9DEDB9}"/>
          </ac:spMkLst>
        </pc:spChg>
        <pc:spChg chg="mod">
          <ac:chgData name="周 聪" userId="3a7643a4fd805d74" providerId="LiveId" clId="{7886560A-80E0-427D-9C1B-A595511147D5}" dt="2021-06-28T02:52:03.922" v="116" actId="1076"/>
          <ac:spMkLst>
            <pc:docMk/>
            <pc:sldMk cId="3902869680" sldId="316"/>
            <ac:spMk id="109" creationId="{7C46601F-3097-4DD6-B21B-2E08D27E5DD2}"/>
          </ac:spMkLst>
        </pc:spChg>
        <pc:spChg chg="mod">
          <ac:chgData name="周 聪" userId="3a7643a4fd805d74" providerId="LiveId" clId="{7886560A-80E0-427D-9C1B-A595511147D5}" dt="2021-06-28T02:52:03.922" v="116" actId="1076"/>
          <ac:spMkLst>
            <pc:docMk/>
            <pc:sldMk cId="3902869680" sldId="316"/>
            <ac:spMk id="110" creationId="{D11B03A8-5FE4-44AC-A448-F1BD7677416E}"/>
          </ac:spMkLst>
        </pc:spChg>
        <pc:spChg chg="mod">
          <ac:chgData name="周 聪" userId="3a7643a4fd805d74" providerId="LiveId" clId="{7886560A-80E0-427D-9C1B-A595511147D5}" dt="2021-06-28T02:52:03.922" v="116" actId="1076"/>
          <ac:spMkLst>
            <pc:docMk/>
            <pc:sldMk cId="3902869680" sldId="316"/>
            <ac:spMk id="111" creationId="{85355E90-3267-47D5-855F-A080A3A47947}"/>
          </ac:spMkLst>
        </pc:spChg>
        <pc:spChg chg="mod">
          <ac:chgData name="周 聪" userId="3a7643a4fd805d74" providerId="LiveId" clId="{7886560A-80E0-427D-9C1B-A595511147D5}" dt="2021-06-28T02:52:03.922" v="116" actId="1076"/>
          <ac:spMkLst>
            <pc:docMk/>
            <pc:sldMk cId="3902869680" sldId="316"/>
            <ac:spMk id="112" creationId="{42C83F76-0080-4506-A88C-E93DB0039AD4}"/>
          </ac:spMkLst>
        </pc:spChg>
        <pc:spChg chg="mod">
          <ac:chgData name="周 聪" userId="3a7643a4fd805d74" providerId="LiveId" clId="{7886560A-80E0-427D-9C1B-A595511147D5}" dt="2021-06-28T02:52:03.922" v="116" actId="1076"/>
          <ac:spMkLst>
            <pc:docMk/>
            <pc:sldMk cId="3902869680" sldId="316"/>
            <ac:spMk id="113" creationId="{FE0DDD89-0061-4636-8501-02593F33EA11}"/>
          </ac:spMkLst>
        </pc:spChg>
        <pc:spChg chg="mod">
          <ac:chgData name="周 聪" userId="3a7643a4fd805d74" providerId="LiveId" clId="{7886560A-80E0-427D-9C1B-A595511147D5}" dt="2021-06-28T02:52:03.922" v="116" actId="1076"/>
          <ac:spMkLst>
            <pc:docMk/>
            <pc:sldMk cId="3902869680" sldId="316"/>
            <ac:spMk id="114" creationId="{D289A618-DC8C-4114-A44A-D7E163FD22D8}"/>
          </ac:spMkLst>
        </pc:spChg>
        <pc:spChg chg="mod">
          <ac:chgData name="周 聪" userId="3a7643a4fd805d74" providerId="LiveId" clId="{7886560A-80E0-427D-9C1B-A595511147D5}" dt="2021-06-28T02:52:03.922" v="116" actId="1076"/>
          <ac:spMkLst>
            <pc:docMk/>
            <pc:sldMk cId="3902869680" sldId="316"/>
            <ac:spMk id="115" creationId="{2E3402E8-9B65-4847-A5FB-09ACFC4F81EC}"/>
          </ac:spMkLst>
        </pc:spChg>
        <pc:spChg chg="mod">
          <ac:chgData name="周 聪" userId="3a7643a4fd805d74" providerId="LiveId" clId="{7886560A-80E0-427D-9C1B-A595511147D5}" dt="2021-06-28T02:52:03.922" v="116" actId="1076"/>
          <ac:spMkLst>
            <pc:docMk/>
            <pc:sldMk cId="3902869680" sldId="316"/>
            <ac:spMk id="116" creationId="{48D338FD-B3FC-4008-B905-245DCA9E14E5}"/>
          </ac:spMkLst>
        </pc:spChg>
        <pc:spChg chg="mod">
          <ac:chgData name="周 聪" userId="3a7643a4fd805d74" providerId="LiveId" clId="{7886560A-80E0-427D-9C1B-A595511147D5}" dt="2021-06-28T02:52:03.922" v="116" actId="1076"/>
          <ac:spMkLst>
            <pc:docMk/>
            <pc:sldMk cId="3902869680" sldId="316"/>
            <ac:spMk id="117" creationId="{40780F57-612D-4D11-9BE9-DEDF09C05FEF}"/>
          </ac:spMkLst>
        </pc:spChg>
        <pc:spChg chg="mod">
          <ac:chgData name="周 聪" userId="3a7643a4fd805d74" providerId="LiveId" clId="{7886560A-80E0-427D-9C1B-A595511147D5}" dt="2021-06-28T02:52:03.922" v="116" actId="1076"/>
          <ac:spMkLst>
            <pc:docMk/>
            <pc:sldMk cId="3902869680" sldId="316"/>
            <ac:spMk id="118" creationId="{10289286-170B-44D9-9395-86C1665D8A6B}"/>
          </ac:spMkLst>
        </pc:spChg>
        <pc:spChg chg="mod">
          <ac:chgData name="周 聪" userId="3a7643a4fd805d74" providerId="LiveId" clId="{7886560A-80E0-427D-9C1B-A595511147D5}" dt="2021-06-28T02:52:03.922" v="116" actId="1076"/>
          <ac:spMkLst>
            <pc:docMk/>
            <pc:sldMk cId="3902869680" sldId="316"/>
            <ac:spMk id="119" creationId="{61F7ECCD-E7B2-4A0E-98FE-7B98BE13B073}"/>
          </ac:spMkLst>
        </pc:spChg>
        <pc:spChg chg="mod">
          <ac:chgData name="周 聪" userId="3a7643a4fd805d74" providerId="LiveId" clId="{7886560A-80E0-427D-9C1B-A595511147D5}" dt="2021-06-28T02:52:03.922" v="116" actId="1076"/>
          <ac:spMkLst>
            <pc:docMk/>
            <pc:sldMk cId="3902869680" sldId="316"/>
            <ac:spMk id="120" creationId="{34FBB28B-E3F4-4327-AE0F-9D80C98DEB82}"/>
          </ac:spMkLst>
        </pc:spChg>
        <pc:spChg chg="mod">
          <ac:chgData name="周 聪" userId="3a7643a4fd805d74" providerId="LiveId" clId="{7886560A-80E0-427D-9C1B-A595511147D5}" dt="2021-06-28T02:52:03.922" v="116" actId="1076"/>
          <ac:spMkLst>
            <pc:docMk/>
            <pc:sldMk cId="3902869680" sldId="316"/>
            <ac:spMk id="121" creationId="{DBEF9F4A-8485-4094-BEBF-EAAA0816CCCA}"/>
          </ac:spMkLst>
        </pc:spChg>
        <pc:spChg chg="mod">
          <ac:chgData name="周 聪" userId="3a7643a4fd805d74" providerId="LiveId" clId="{7886560A-80E0-427D-9C1B-A595511147D5}" dt="2021-06-28T02:52:03.922" v="116" actId="1076"/>
          <ac:spMkLst>
            <pc:docMk/>
            <pc:sldMk cId="3902869680" sldId="316"/>
            <ac:spMk id="122" creationId="{40B48136-559B-4207-9254-8BC115B55E4C}"/>
          </ac:spMkLst>
        </pc:spChg>
        <pc:spChg chg="mod">
          <ac:chgData name="周 聪" userId="3a7643a4fd805d74" providerId="LiveId" clId="{7886560A-80E0-427D-9C1B-A595511147D5}" dt="2021-06-28T02:52:03.922" v="116" actId="1076"/>
          <ac:spMkLst>
            <pc:docMk/>
            <pc:sldMk cId="3902869680" sldId="316"/>
            <ac:spMk id="124" creationId="{F54C7B9A-CDD5-4ED2-BE78-91D561ACDD4A}"/>
          </ac:spMkLst>
        </pc:spChg>
        <pc:spChg chg="mod">
          <ac:chgData name="周 聪" userId="3a7643a4fd805d74" providerId="LiveId" clId="{7886560A-80E0-427D-9C1B-A595511147D5}" dt="2021-06-28T02:52:03.922" v="116" actId="1076"/>
          <ac:spMkLst>
            <pc:docMk/>
            <pc:sldMk cId="3902869680" sldId="316"/>
            <ac:spMk id="125" creationId="{6424B82D-B11A-409F-A954-B0DB88E2B678}"/>
          </ac:spMkLst>
        </pc:spChg>
        <pc:spChg chg="mod">
          <ac:chgData name="周 聪" userId="3a7643a4fd805d74" providerId="LiveId" clId="{7886560A-80E0-427D-9C1B-A595511147D5}" dt="2021-06-28T02:52:03.922" v="116" actId="1076"/>
          <ac:spMkLst>
            <pc:docMk/>
            <pc:sldMk cId="3902869680" sldId="316"/>
            <ac:spMk id="127" creationId="{571743FB-7A6A-46A0-A4DF-51F793CDD867}"/>
          </ac:spMkLst>
        </pc:spChg>
        <pc:spChg chg="mod">
          <ac:chgData name="周 聪" userId="3a7643a4fd805d74" providerId="LiveId" clId="{7886560A-80E0-427D-9C1B-A595511147D5}" dt="2021-06-28T02:52:03.922" v="116" actId="1076"/>
          <ac:spMkLst>
            <pc:docMk/>
            <pc:sldMk cId="3902869680" sldId="316"/>
            <ac:spMk id="128" creationId="{849F8077-6932-448F-AAB5-82416FC86E97}"/>
          </ac:spMkLst>
        </pc:spChg>
        <pc:spChg chg="mod">
          <ac:chgData name="周 聪" userId="3a7643a4fd805d74" providerId="LiveId" clId="{7886560A-80E0-427D-9C1B-A595511147D5}" dt="2021-06-28T02:52:03.922" v="116" actId="1076"/>
          <ac:spMkLst>
            <pc:docMk/>
            <pc:sldMk cId="3902869680" sldId="316"/>
            <ac:spMk id="130" creationId="{455BF376-08CE-4480-8820-5876739A3846}"/>
          </ac:spMkLst>
        </pc:spChg>
        <pc:spChg chg="mod">
          <ac:chgData name="周 聪" userId="3a7643a4fd805d74" providerId="LiveId" clId="{7886560A-80E0-427D-9C1B-A595511147D5}" dt="2021-06-28T02:52:03.922" v="116" actId="1076"/>
          <ac:spMkLst>
            <pc:docMk/>
            <pc:sldMk cId="3902869680" sldId="316"/>
            <ac:spMk id="131" creationId="{82AD4EE4-2E41-43CB-B194-6D075004DAD9}"/>
          </ac:spMkLst>
        </pc:spChg>
        <pc:spChg chg="mod">
          <ac:chgData name="周 聪" userId="3a7643a4fd805d74" providerId="LiveId" clId="{7886560A-80E0-427D-9C1B-A595511147D5}" dt="2021-06-28T02:52:03.922" v="116" actId="1076"/>
          <ac:spMkLst>
            <pc:docMk/>
            <pc:sldMk cId="3902869680" sldId="316"/>
            <ac:spMk id="132" creationId="{47FFCA3D-7EDF-4D52-8AD3-87094D0EB30E}"/>
          </ac:spMkLst>
        </pc:spChg>
        <pc:spChg chg="mod">
          <ac:chgData name="周 聪" userId="3a7643a4fd805d74" providerId="LiveId" clId="{7886560A-80E0-427D-9C1B-A595511147D5}" dt="2021-06-28T02:52:03.922" v="116" actId="1076"/>
          <ac:spMkLst>
            <pc:docMk/>
            <pc:sldMk cId="3902869680" sldId="316"/>
            <ac:spMk id="137" creationId="{001B9D07-78A3-4312-88A2-D80A576DCCDF}"/>
          </ac:spMkLst>
        </pc:spChg>
        <pc:spChg chg="mod">
          <ac:chgData name="周 聪" userId="3a7643a4fd805d74" providerId="LiveId" clId="{7886560A-80E0-427D-9C1B-A595511147D5}" dt="2021-06-28T02:52:03.922" v="116" actId="1076"/>
          <ac:spMkLst>
            <pc:docMk/>
            <pc:sldMk cId="3902869680" sldId="316"/>
            <ac:spMk id="138" creationId="{6D585276-6B2D-4F3F-A1DE-B309EF15380E}"/>
          </ac:spMkLst>
        </pc:spChg>
        <pc:spChg chg="mod">
          <ac:chgData name="周 聪" userId="3a7643a4fd805d74" providerId="LiveId" clId="{7886560A-80E0-427D-9C1B-A595511147D5}" dt="2021-06-28T02:52:03.922" v="116" actId="1076"/>
          <ac:spMkLst>
            <pc:docMk/>
            <pc:sldMk cId="3902869680" sldId="316"/>
            <ac:spMk id="139" creationId="{067F1042-09AE-4823-B784-E1B93DF45DEF}"/>
          </ac:spMkLst>
        </pc:spChg>
        <pc:spChg chg="mod">
          <ac:chgData name="周 聪" userId="3a7643a4fd805d74" providerId="LiveId" clId="{7886560A-80E0-427D-9C1B-A595511147D5}" dt="2021-06-28T02:52:03.922" v="116" actId="1076"/>
          <ac:spMkLst>
            <pc:docMk/>
            <pc:sldMk cId="3902869680" sldId="316"/>
            <ac:spMk id="140" creationId="{4E3F3D9F-B5D9-497F-B7A3-57A7CD2F2771}"/>
          </ac:spMkLst>
        </pc:spChg>
        <pc:spChg chg="mod">
          <ac:chgData name="周 聪" userId="3a7643a4fd805d74" providerId="LiveId" clId="{7886560A-80E0-427D-9C1B-A595511147D5}" dt="2021-06-28T02:52:03.922" v="116" actId="1076"/>
          <ac:spMkLst>
            <pc:docMk/>
            <pc:sldMk cId="3902869680" sldId="316"/>
            <ac:spMk id="141" creationId="{A2146DBB-B4B3-4FA5-BC40-C2A054D2A155}"/>
          </ac:spMkLst>
        </pc:spChg>
        <pc:spChg chg="mod">
          <ac:chgData name="周 聪" userId="3a7643a4fd805d74" providerId="LiveId" clId="{7886560A-80E0-427D-9C1B-A595511147D5}" dt="2021-06-28T02:52:03.922" v="116" actId="1076"/>
          <ac:spMkLst>
            <pc:docMk/>
            <pc:sldMk cId="3902869680" sldId="316"/>
            <ac:spMk id="142" creationId="{9A417BBE-AEE5-44F8-B5C7-4F1FBF199E47}"/>
          </ac:spMkLst>
        </pc:spChg>
        <pc:spChg chg="mod">
          <ac:chgData name="周 聪" userId="3a7643a4fd805d74" providerId="LiveId" clId="{7886560A-80E0-427D-9C1B-A595511147D5}" dt="2021-06-28T02:52:03.922" v="116" actId="1076"/>
          <ac:spMkLst>
            <pc:docMk/>
            <pc:sldMk cId="3902869680" sldId="316"/>
            <ac:spMk id="143" creationId="{778CF724-D590-469D-B252-135D87F3A98B}"/>
          </ac:spMkLst>
        </pc:spChg>
        <pc:spChg chg="mod">
          <ac:chgData name="周 聪" userId="3a7643a4fd805d74" providerId="LiveId" clId="{7886560A-80E0-427D-9C1B-A595511147D5}" dt="2021-06-28T02:52:03.922" v="116" actId="1076"/>
          <ac:spMkLst>
            <pc:docMk/>
            <pc:sldMk cId="3902869680" sldId="316"/>
            <ac:spMk id="144" creationId="{E9668CA9-1708-43B2-8C5B-29DE5853605C}"/>
          </ac:spMkLst>
        </pc:spChg>
        <pc:spChg chg="mod">
          <ac:chgData name="周 聪" userId="3a7643a4fd805d74" providerId="LiveId" clId="{7886560A-80E0-427D-9C1B-A595511147D5}" dt="2021-06-28T02:52:03.922" v="116" actId="1076"/>
          <ac:spMkLst>
            <pc:docMk/>
            <pc:sldMk cId="3902869680" sldId="316"/>
            <ac:spMk id="145" creationId="{3AFDE1DA-DB7B-409C-8E67-B55BF57471FD}"/>
          </ac:spMkLst>
        </pc:spChg>
        <pc:spChg chg="mod">
          <ac:chgData name="周 聪" userId="3a7643a4fd805d74" providerId="LiveId" clId="{7886560A-80E0-427D-9C1B-A595511147D5}" dt="2021-06-28T02:52:03.922" v="116" actId="1076"/>
          <ac:spMkLst>
            <pc:docMk/>
            <pc:sldMk cId="3902869680" sldId="316"/>
            <ac:spMk id="146" creationId="{1578B2A2-F4CE-4148-8658-C8FFC7C00FF8}"/>
          </ac:spMkLst>
        </pc:spChg>
        <pc:spChg chg="mod">
          <ac:chgData name="周 聪" userId="3a7643a4fd805d74" providerId="LiveId" clId="{7886560A-80E0-427D-9C1B-A595511147D5}" dt="2021-06-28T02:52:03.922" v="116" actId="1076"/>
          <ac:spMkLst>
            <pc:docMk/>
            <pc:sldMk cId="3902869680" sldId="316"/>
            <ac:spMk id="147" creationId="{AEEAA7A2-CE75-473D-80AC-DAF8B4B1701F}"/>
          </ac:spMkLst>
        </pc:spChg>
        <pc:spChg chg="mod">
          <ac:chgData name="周 聪" userId="3a7643a4fd805d74" providerId="LiveId" clId="{7886560A-80E0-427D-9C1B-A595511147D5}" dt="2021-06-28T02:52:03.922" v="116" actId="1076"/>
          <ac:spMkLst>
            <pc:docMk/>
            <pc:sldMk cId="3902869680" sldId="316"/>
            <ac:spMk id="148" creationId="{480FFFF2-BD8D-4C40-AEEB-C86C387C20FF}"/>
          </ac:spMkLst>
        </pc:spChg>
        <pc:spChg chg="mod">
          <ac:chgData name="周 聪" userId="3a7643a4fd805d74" providerId="LiveId" clId="{7886560A-80E0-427D-9C1B-A595511147D5}" dt="2021-06-28T02:52:03.922" v="116" actId="1076"/>
          <ac:spMkLst>
            <pc:docMk/>
            <pc:sldMk cId="3902869680" sldId="316"/>
            <ac:spMk id="149" creationId="{597313D6-BBAA-4DCE-88DB-69DBD4A76735}"/>
          </ac:spMkLst>
        </pc:spChg>
        <pc:spChg chg="mod">
          <ac:chgData name="周 聪" userId="3a7643a4fd805d74" providerId="LiveId" clId="{7886560A-80E0-427D-9C1B-A595511147D5}" dt="2021-06-28T02:52:03.922" v="116" actId="1076"/>
          <ac:spMkLst>
            <pc:docMk/>
            <pc:sldMk cId="3902869680" sldId="316"/>
            <ac:spMk id="150" creationId="{75BEDACE-B49E-4E59-ABF9-6A5916E2E716}"/>
          </ac:spMkLst>
        </pc:spChg>
        <pc:spChg chg="mod">
          <ac:chgData name="周 聪" userId="3a7643a4fd805d74" providerId="LiveId" clId="{7886560A-80E0-427D-9C1B-A595511147D5}" dt="2021-06-28T02:52:03.922" v="116" actId="1076"/>
          <ac:spMkLst>
            <pc:docMk/>
            <pc:sldMk cId="3902869680" sldId="316"/>
            <ac:spMk id="151" creationId="{804D9B75-BA80-4D81-B363-96251600D2D5}"/>
          </ac:spMkLst>
        </pc:spChg>
        <pc:spChg chg="mod">
          <ac:chgData name="周 聪" userId="3a7643a4fd805d74" providerId="LiveId" clId="{7886560A-80E0-427D-9C1B-A595511147D5}" dt="2021-06-28T02:52:03.922" v="116" actId="1076"/>
          <ac:spMkLst>
            <pc:docMk/>
            <pc:sldMk cId="3902869680" sldId="316"/>
            <ac:spMk id="153" creationId="{0F49F263-E318-40A2-BDD4-B0DE236CF8F3}"/>
          </ac:spMkLst>
        </pc:spChg>
        <pc:spChg chg="mod">
          <ac:chgData name="周 聪" userId="3a7643a4fd805d74" providerId="LiveId" clId="{7886560A-80E0-427D-9C1B-A595511147D5}" dt="2021-06-28T02:52:03.922" v="116" actId="1076"/>
          <ac:spMkLst>
            <pc:docMk/>
            <pc:sldMk cId="3902869680" sldId="316"/>
            <ac:spMk id="154" creationId="{669C171F-E47B-49D9-8DED-8607CD6E0292}"/>
          </ac:spMkLst>
        </pc:spChg>
        <pc:spChg chg="mod">
          <ac:chgData name="周 聪" userId="3a7643a4fd805d74" providerId="LiveId" clId="{7886560A-80E0-427D-9C1B-A595511147D5}" dt="2021-06-28T02:52:03.922" v="116" actId="1076"/>
          <ac:spMkLst>
            <pc:docMk/>
            <pc:sldMk cId="3902869680" sldId="316"/>
            <ac:spMk id="155" creationId="{1BD2F659-B7EF-489A-B5DB-7E9A5B459FFC}"/>
          </ac:spMkLst>
        </pc:spChg>
        <pc:spChg chg="mod">
          <ac:chgData name="周 聪" userId="3a7643a4fd805d74" providerId="LiveId" clId="{7886560A-80E0-427D-9C1B-A595511147D5}" dt="2021-06-28T02:52:03.922" v="116" actId="1076"/>
          <ac:spMkLst>
            <pc:docMk/>
            <pc:sldMk cId="3902869680" sldId="316"/>
            <ac:spMk id="157" creationId="{5B7A1317-8F87-4E86-847C-FAD27E03BBFE}"/>
          </ac:spMkLst>
        </pc:spChg>
        <pc:spChg chg="mod">
          <ac:chgData name="周 聪" userId="3a7643a4fd805d74" providerId="LiveId" clId="{7886560A-80E0-427D-9C1B-A595511147D5}" dt="2021-06-28T02:52:03.922" v="116" actId="1076"/>
          <ac:spMkLst>
            <pc:docMk/>
            <pc:sldMk cId="3902869680" sldId="316"/>
            <ac:spMk id="158" creationId="{B04B62BE-2546-4C4A-8B95-EF77D64F7F24}"/>
          </ac:spMkLst>
        </pc:spChg>
        <pc:spChg chg="mod">
          <ac:chgData name="周 聪" userId="3a7643a4fd805d74" providerId="LiveId" clId="{7886560A-80E0-427D-9C1B-A595511147D5}" dt="2021-06-28T02:52:03.922" v="116" actId="1076"/>
          <ac:spMkLst>
            <pc:docMk/>
            <pc:sldMk cId="3902869680" sldId="316"/>
            <ac:spMk id="160" creationId="{DA206D17-9609-4D5D-8422-F7820FCF3CAB}"/>
          </ac:spMkLst>
        </pc:spChg>
        <pc:spChg chg="mod">
          <ac:chgData name="周 聪" userId="3a7643a4fd805d74" providerId="LiveId" clId="{7886560A-80E0-427D-9C1B-A595511147D5}" dt="2021-06-28T02:52:03.922" v="116" actId="1076"/>
          <ac:spMkLst>
            <pc:docMk/>
            <pc:sldMk cId="3902869680" sldId="316"/>
            <ac:spMk id="161" creationId="{42796915-380F-4EFC-B6E8-94FF30BB94A8}"/>
          </ac:spMkLst>
        </pc:spChg>
        <pc:spChg chg="mod">
          <ac:chgData name="周 聪" userId="3a7643a4fd805d74" providerId="LiveId" clId="{7886560A-80E0-427D-9C1B-A595511147D5}" dt="2021-06-28T02:52:03.922" v="116" actId="1076"/>
          <ac:spMkLst>
            <pc:docMk/>
            <pc:sldMk cId="3902869680" sldId="316"/>
            <ac:spMk id="163" creationId="{13941668-65D3-4AF8-8744-D05B184CF3E5}"/>
          </ac:spMkLst>
        </pc:spChg>
        <pc:spChg chg="mod">
          <ac:chgData name="周 聪" userId="3a7643a4fd805d74" providerId="LiveId" clId="{7886560A-80E0-427D-9C1B-A595511147D5}" dt="2021-06-28T02:52:03.922" v="116" actId="1076"/>
          <ac:spMkLst>
            <pc:docMk/>
            <pc:sldMk cId="3902869680" sldId="316"/>
            <ac:spMk id="164" creationId="{B8B08D12-EE75-4D2C-96E4-C47BBC72C888}"/>
          </ac:spMkLst>
        </pc:spChg>
        <pc:spChg chg="mod">
          <ac:chgData name="周 聪" userId="3a7643a4fd805d74" providerId="LiveId" clId="{7886560A-80E0-427D-9C1B-A595511147D5}" dt="2021-06-28T02:52:03.922" v="116" actId="1076"/>
          <ac:spMkLst>
            <pc:docMk/>
            <pc:sldMk cId="3902869680" sldId="316"/>
            <ac:spMk id="165" creationId="{816B4D79-B04C-4B37-B0BD-C5C14F9CE7E9}"/>
          </ac:spMkLst>
        </pc:spChg>
        <pc:spChg chg="mod">
          <ac:chgData name="周 聪" userId="3a7643a4fd805d74" providerId="LiveId" clId="{7886560A-80E0-427D-9C1B-A595511147D5}" dt="2021-06-28T02:52:03.922" v="116" actId="1076"/>
          <ac:spMkLst>
            <pc:docMk/>
            <pc:sldMk cId="3902869680" sldId="316"/>
            <ac:spMk id="170" creationId="{CC6C2327-71CF-4C9C-9F0A-3C9FCCFE3096}"/>
          </ac:spMkLst>
        </pc:spChg>
        <pc:spChg chg="mod">
          <ac:chgData name="周 聪" userId="3a7643a4fd805d74" providerId="LiveId" clId="{7886560A-80E0-427D-9C1B-A595511147D5}" dt="2021-06-28T02:52:03.922" v="116" actId="1076"/>
          <ac:spMkLst>
            <pc:docMk/>
            <pc:sldMk cId="3902869680" sldId="316"/>
            <ac:spMk id="171" creationId="{F72255A0-35B3-4198-A14C-1DD178562072}"/>
          </ac:spMkLst>
        </pc:spChg>
        <pc:spChg chg="mod">
          <ac:chgData name="周 聪" userId="3a7643a4fd805d74" providerId="LiveId" clId="{7886560A-80E0-427D-9C1B-A595511147D5}" dt="2021-06-28T02:52:03.922" v="116" actId="1076"/>
          <ac:spMkLst>
            <pc:docMk/>
            <pc:sldMk cId="3902869680" sldId="316"/>
            <ac:spMk id="172" creationId="{4BF8D44A-6563-4396-AD92-CD94150C5E30}"/>
          </ac:spMkLst>
        </pc:spChg>
        <pc:spChg chg="mod">
          <ac:chgData name="周 聪" userId="3a7643a4fd805d74" providerId="LiveId" clId="{7886560A-80E0-427D-9C1B-A595511147D5}" dt="2021-06-28T02:52:03.922" v="116" actId="1076"/>
          <ac:spMkLst>
            <pc:docMk/>
            <pc:sldMk cId="3902869680" sldId="316"/>
            <ac:spMk id="173" creationId="{1D5E22FB-2668-4F01-A9FD-D0088BF71E03}"/>
          </ac:spMkLst>
        </pc:spChg>
        <pc:spChg chg="mod">
          <ac:chgData name="周 聪" userId="3a7643a4fd805d74" providerId="LiveId" clId="{7886560A-80E0-427D-9C1B-A595511147D5}" dt="2021-06-28T02:52:03.922" v="116" actId="1076"/>
          <ac:spMkLst>
            <pc:docMk/>
            <pc:sldMk cId="3902869680" sldId="316"/>
            <ac:spMk id="174" creationId="{866865A6-1C43-460B-9277-EE6A229B74B3}"/>
          </ac:spMkLst>
        </pc:spChg>
        <pc:spChg chg="mod">
          <ac:chgData name="周 聪" userId="3a7643a4fd805d74" providerId="LiveId" clId="{7886560A-80E0-427D-9C1B-A595511147D5}" dt="2021-06-28T02:52:03.922" v="116" actId="1076"/>
          <ac:spMkLst>
            <pc:docMk/>
            <pc:sldMk cId="3902869680" sldId="316"/>
            <ac:spMk id="175" creationId="{DC7DCE1A-14A7-49B3-98FD-48D6389C8CEA}"/>
          </ac:spMkLst>
        </pc:spChg>
        <pc:spChg chg="mod">
          <ac:chgData name="周 聪" userId="3a7643a4fd805d74" providerId="LiveId" clId="{7886560A-80E0-427D-9C1B-A595511147D5}" dt="2021-06-28T02:52:03.922" v="116" actId="1076"/>
          <ac:spMkLst>
            <pc:docMk/>
            <pc:sldMk cId="3902869680" sldId="316"/>
            <ac:spMk id="176" creationId="{8EBE642D-1006-4E41-9461-5385CBE426CC}"/>
          </ac:spMkLst>
        </pc:spChg>
        <pc:spChg chg="mod">
          <ac:chgData name="周 聪" userId="3a7643a4fd805d74" providerId="LiveId" clId="{7886560A-80E0-427D-9C1B-A595511147D5}" dt="2021-06-28T02:52:03.922" v="116" actId="1076"/>
          <ac:spMkLst>
            <pc:docMk/>
            <pc:sldMk cId="3902869680" sldId="316"/>
            <ac:spMk id="177" creationId="{7CFF9BE6-ED93-4689-BAE8-C38A70052B65}"/>
          </ac:spMkLst>
        </pc:spChg>
        <pc:spChg chg="mod">
          <ac:chgData name="周 聪" userId="3a7643a4fd805d74" providerId="LiveId" clId="{7886560A-80E0-427D-9C1B-A595511147D5}" dt="2021-06-28T02:52:03.922" v="116" actId="1076"/>
          <ac:spMkLst>
            <pc:docMk/>
            <pc:sldMk cId="3902869680" sldId="316"/>
            <ac:spMk id="178" creationId="{CB2601A1-EFEF-4F47-802C-C46ACB8D793A}"/>
          </ac:spMkLst>
        </pc:spChg>
        <pc:spChg chg="mod">
          <ac:chgData name="周 聪" userId="3a7643a4fd805d74" providerId="LiveId" clId="{7886560A-80E0-427D-9C1B-A595511147D5}" dt="2021-06-28T02:52:03.922" v="116" actId="1076"/>
          <ac:spMkLst>
            <pc:docMk/>
            <pc:sldMk cId="3902869680" sldId="316"/>
            <ac:spMk id="179" creationId="{B0FFC7A2-D6D7-48DC-9872-8CA226300EF7}"/>
          </ac:spMkLst>
        </pc:spChg>
        <pc:spChg chg="mod">
          <ac:chgData name="周 聪" userId="3a7643a4fd805d74" providerId="LiveId" clId="{7886560A-80E0-427D-9C1B-A595511147D5}" dt="2021-06-28T02:52:03.922" v="116" actId="1076"/>
          <ac:spMkLst>
            <pc:docMk/>
            <pc:sldMk cId="3902869680" sldId="316"/>
            <ac:spMk id="180" creationId="{9CC67CFB-9EF1-4690-843C-D4A20EF76E0D}"/>
          </ac:spMkLst>
        </pc:spChg>
        <pc:spChg chg="mod">
          <ac:chgData name="周 聪" userId="3a7643a4fd805d74" providerId="LiveId" clId="{7886560A-80E0-427D-9C1B-A595511147D5}" dt="2021-06-28T02:52:03.922" v="116" actId="1076"/>
          <ac:spMkLst>
            <pc:docMk/>
            <pc:sldMk cId="3902869680" sldId="316"/>
            <ac:spMk id="181" creationId="{7ABE128E-34EC-4BF3-ADDD-E0D740BA352C}"/>
          </ac:spMkLst>
        </pc:spChg>
        <pc:spChg chg="mod">
          <ac:chgData name="周 聪" userId="3a7643a4fd805d74" providerId="LiveId" clId="{7886560A-80E0-427D-9C1B-A595511147D5}" dt="2021-06-28T02:52:03.922" v="116" actId="1076"/>
          <ac:spMkLst>
            <pc:docMk/>
            <pc:sldMk cId="3902869680" sldId="316"/>
            <ac:spMk id="182" creationId="{321658D2-2B8F-4A4E-A104-D52CE9049187}"/>
          </ac:spMkLst>
        </pc:spChg>
        <pc:spChg chg="mod">
          <ac:chgData name="周 聪" userId="3a7643a4fd805d74" providerId="LiveId" clId="{7886560A-80E0-427D-9C1B-A595511147D5}" dt="2021-06-28T02:52:03.922" v="116" actId="1076"/>
          <ac:spMkLst>
            <pc:docMk/>
            <pc:sldMk cId="3902869680" sldId="316"/>
            <ac:spMk id="183" creationId="{3534DC7A-9C94-4A44-8061-AC86B777A473}"/>
          </ac:spMkLst>
        </pc:spChg>
        <pc:spChg chg="mod">
          <ac:chgData name="周 聪" userId="3a7643a4fd805d74" providerId="LiveId" clId="{7886560A-80E0-427D-9C1B-A595511147D5}" dt="2021-06-28T02:52:03.922" v="116" actId="1076"/>
          <ac:spMkLst>
            <pc:docMk/>
            <pc:sldMk cId="3902869680" sldId="316"/>
            <ac:spMk id="184" creationId="{7E12C60F-5F5B-4523-A99F-CF8F3B407515}"/>
          </ac:spMkLst>
        </pc:spChg>
        <pc:spChg chg="mod">
          <ac:chgData name="周 聪" userId="3a7643a4fd805d74" providerId="LiveId" clId="{7886560A-80E0-427D-9C1B-A595511147D5}" dt="2021-06-28T02:52:03.922" v="116" actId="1076"/>
          <ac:spMkLst>
            <pc:docMk/>
            <pc:sldMk cId="3902869680" sldId="316"/>
            <ac:spMk id="186" creationId="{5937863C-4C54-4315-A304-2A4B9E656D57}"/>
          </ac:spMkLst>
        </pc:spChg>
        <pc:spChg chg="mod">
          <ac:chgData name="周 聪" userId="3a7643a4fd805d74" providerId="LiveId" clId="{7886560A-80E0-427D-9C1B-A595511147D5}" dt="2021-06-28T02:52:03.922" v="116" actId="1076"/>
          <ac:spMkLst>
            <pc:docMk/>
            <pc:sldMk cId="3902869680" sldId="316"/>
            <ac:spMk id="187" creationId="{67D87C2E-8FDA-4CC0-A381-B54E6061C8EE}"/>
          </ac:spMkLst>
        </pc:spChg>
        <pc:spChg chg="mod">
          <ac:chgData name="周 聪" userId="3a7643a4fd805d74" providerId="LiveId" clId="{7886560A-80E0-427D-9C1B-A595511147D5}" dt="2021-06-28T02:52:03.922" v="116" actId="1076"/>
          <ac:spMkLst>
            <pc:docMk/>
            <pc:sldMk cId="3902869680" sldId="316"/>
            <ac:spMk id="188" creationId="{656BFF4A-6C44-45AF-878B-FF397E8D8195}"/>
          </ac:spMkLst>
        </pc:spChg>
        <pc:spChg chg="mod">
          <ac:chgData name="周 聪" userId="3a7643a4fd805d74" providerId="LiveId" clId="{7886560A-80E0-427D-9C1B-A595511147D5}" dt="2021-06-28T02:52:03.922" v="116" actId="1076"/>
          <ac:spMkLst>
            <pc:docMk/>
            <pc:sldMk cId="3902869680" sldId="316"/>
            <ac:spMk id="190" creationId="{E26FDD4B-5CCC-4FD1-A391-95B07F30FF16}"/>
          </ac:spMkLst>
        </pc:spChg>
        <pc:spChg chg="mod">
          <ac:chgData name="周 聪" userId="3a7643a4fd805d74" providerId="LiveId" clId="{7886560A-80E0-427D-9C1B-A595511147D5}" dt="2021-06-28T02:52:03.922" v="116" actId="1076"/>
          <ac:spMkLst>
            <pc:docMk/>
            <pc:sldMk cId="3902869680" sldId="316"/>
            <ac:spMk id="191" creationId="{53F595CE-A8DD-4A29-8C39-26643ACE8838}"/>
          </ac:spMkLst>
        </pc:spChg>
        <pc:spChg chg="mod">
          <ac:chgData name="周 聪" userId="3a7643a4fd805d74" providerId="LiveId" clId="{7886560A-80E0-427D-9C1B-A595511147D5}" dt="2021-06-28T02:52:03.922" v="116" actId="1076"/>
          <ac:spMkLst>
            <pc:docMk/>
            <pc:sldMk cId="3902869680" sldId="316"/>
            <ac:spMk id="193" creationId="{18A1F5E4-E7C0-4EAC-9918-C9D70ECC306B}"/>
          </ac:spMkLst>
        </pc:spChg>
        <pc:spChg chg="mod">
          <ac:chgData name="周 聪" userId="3a7643a4fd805d74" providerId="LiveId" clId="{7886560A-80E0-427D-9C1B-A595511147D5}" dt="2021-06-28T02:52:03.922" v="116" actId="1076"/>
          <ac:spMkLst>
            <pc:docMk/>
            <pc:sldMk cId="3902869680" sldId="316"/>
            <ac:spMk id="194" creationId="{41F92578-637C-440C-A3A1-894A43344FC6}"/>
          </ac:spMkLst>
        </pc:spChg>
        <pc:spChg chg="mod">
          <ac:chgData name="周 聪" userId="3a7643a4fd805d74" providerId="LiveId" clId="{7886560A-80E0-427D-9C1B-A595511147D5}" dt="2021-06-28T02:52:03.922" v="116" actId="1076"/>
          <ac:spMkLst>
            <pc:docMk/>
            <pc:sldMk cId="3902869680" sldId="316"/>
            <ac:spMk id="196" creationId="{127C0D4C-EA18-452E-B90B-FA75115D183F}"/>
          </ac:spMkLst>
        </pc:spChg>
        <pc:spChg chg="mod">
          <ac:chgData name="周 聪" userId="3a7643a4fd805d74" providerId="LiveId" clId="{7886560A-80E0-427D-9C1B-A595511147D5}" dt="2021-06-28T02:52:03.922" v="116" actId="1076"/>
          <ac:spMkLst>
            <pc:docMk/>
            <pc:sldMk cId="3902869680" sldId="316"/>
            <ac:spMk id="197" creationId="{3ACC7319-623B-4FFF-BB79-DF0F9A218069}"/>
          </ac:spMkLst>
        </pc:spChg>
        <pc:spChg chg="mod">
          <ac:chgData name="周 聪" userId="3a7643a4fd805d74" providerId="LiveId" clId="{7886560A-80E0-427D-9C1B-A595511147D5}" dt="2021-06-28T02:52:03.922" v="116" actId="1076"/>
          <ac:spMkLst>
            <pc:docMk/>
            <pc:sldMk cId="3902869680" sldId="316"/>
            <ac:spMk id="198" creationId="{055FD369-4D7F-4ED8-9479-7012A038403D}"/>
          </ac:spMkLst>
        </pc:spChg>
        <pc:spChg chg="mod">
          <ac:chgData name="周 聪" userId="3a7643a4fd805d74" providerId="LiveId" clId="{7886560A-80E0-427D-9C1B-A595511147D5}" dt="2021-06-28T02:52:03.922" v="116" actId="1076"/>
          <ac:spMkLst>
            <pc:docMk/>
            <pc:sldMk cId="3902869680" sldId="316"/>
            <ac:spMk id="203" creationId="{8C371949-ABF6-418F-B529-B65D75785AD1}"/>
          </ac:spMkLst>
        </pc:spChg>
        <pc:spChg chg="mod">
          <ac:chgData name="周 聪" userId="3a7643a4fd805d74" providerId="LiveId" clId="{7886560A-80E0-427D-9C1B-A595511147D5}" dt="2021-06-28T02:52:03.922" v="116" actId="1076"/>
          <ac:spMkLst>
            <pc:docMk/>
            <pc:sldMk cId="3902869680" sldId="316"/>
            <ac:spMk id="204" creationId="{921C2186-C3A1-4187-B91E-A64CFB4661C2}"/>
          </ac:spMkLst>
        </pc:spChg>
        <pc:spChg chg="mod">
          <ac:chgData name="周 聪" userId="3a7643a4fd805d74" providerId="LiveId" clId="{7886560A-80E0-427D-9C1B-A595511147D5}" dt="2021-06-28T02:52:03.922" v="116" actId="1076"/>
          <ac:spMkLst>
            <pc:docMk/>
            <pc:sldMk cId="3902869680" sldId="316"/>
            <ac:spMk id="205" creationId="{629D3632-7149-4C3F-8F28-85A6C3C91CDA}"/>
          </ac:spMkLst>
        </pc:spChg>
        <pc:spChg chg="mod">
          <ac:chgData name="周 聪" userId="3a7643a4fd805d74" providerId="LiveId" clId="{7886560A-80E0-427D-9C1B-A595511147D5}" dt="2021-06-28T02:52:03.922" v="116" actId="1076"/>
          <ac:spMkLst>
            <pc:docMk/>
            <pc:sldMk cId="3902869680" sldId="316"/>
            <ac:spMk id="206" creationId="{578266E6-CCEE-4C03-B658-012BD14B4465}"/>
          </ac:spMkLst>
        </pc:spChg>
        <pc:spChg chg="mod">
          <ac:chgData name="周 聪" userId="3a7643a4fd805d74" providerId="LiveId" clId="{7886560A-80E0-427D-9C1B-A595511147D5}" dt="2021-06-28T02:52:03.922" v="116" actId="1076"/>
          <ac:spMkLst>
            <pc:docMk/>
            <pc:sldMk cId="3902869680" sldId="316"/>
            <ac:spMk id="207" creationId="{E5BF6DA0-6DBE-4809-9117-A2BB962D8E45}"/>
          </ac:spMkLst>
        </pc:spChg>
        <pc:spChg chg="mod">
          <ac:chgData name="周 聪" userId="3a7643a4fd805d74" providerId="LiveId" clId="{7886560A-80E0-427D-9C1B-A595511147D5}" dt="2021-06-28T02:52:03.922" v="116" actId="1076"/>
          <ac:spMkLst>
            <pc:docMk/>
            <pc:sldMk cId="3902869680" sldId="316"/>
            <ac:spMk id="208" creationId="{EB5FD310-EFF7-4A45-8278-B70D24DD877B}"/>
          </ac:spMkLst>
        </pc:spChg>
        <pc:spChg chg="mod">
          <ac:chgData name="周 聪" userId="3a7643a4fd805d74" providerId="LiveId" clId="{7886560A-80E0-427D-9C1B-A595511147D5}" dt="2021-06-28T02:52:03.922" v="116" actId="1076"/>
          <ac:spMkLst>
            <pc:docMk/>
            <pc:sldMk cId="3902869680" sldId="316"/>
            <ac:spMk id="209" creationId="{58F887D6-75F0-464C-A39C-5D87A65E8B6C}"/>
          </ac:spMkLst>
        </pc:spChg>
        <pc:spChg chg="mod">
          <ac:chgData name="周 聪" userId="3a7643a4fd805d74" providerId="LiveId" clId="{7886560A-80E0-427D-9C1B-A595511147D5}" dt="2021-06-28T02:52:03.922" v="116" actId="1076"/>
          <ac:spMkLst>
            <pc:docMk/>
            <pc:sldMk cId="3902869680" sldId="316"/>
            <ac:spMk id="210" creationId="{2CBC4E5B-E35F-4502-BE42-EE3C28E3D224}"/>
          </ac:spMkLst>
        </pc:spChg>
        <pc:spChg chg="mod">
          <ac:chgData name="周 聪" userId="3a7643a4fd805d74" providerId="LiveId" clId="{7886560A-80E0-427D-9C1B-A595511147D5}" dt="2021-06-28T02:52:03.922" v="116" actId="1076"/>
          <ac:spMkLst>
            <pc:docMk/>
            <pc:sldMk cId="3902869680" sldId="316"/>
            <ac:spMk id="211" creationId="{4EFDE692-97F9-447B-B829-F68A639C6765}"/>
          </ac:spMkLst>
        </pc:spChg>
        <pc:spChg chg="mod">
          <ac:chgData name="周 聪" userId="3a7643a4fd805d74" providerId="LiveId" clId="{7886560A-80E0-427D-9C1B-A595511147D5}" dt="2021-06-28T02:52:03.922" v="116" actId="1076"/>
          <ac:spMkLst>
            <pc:docMk/>
            <pc:sldMk cId="3902869680" sldId="316"/>
            <ac:spMk id="212" creationId="{7D032672-9887-4C4F-A199-6B1B3ED0D595}"/>
          </ac:spMkLst>
        </pc:spChg>
        <pc:spChg chg="mod">
          <ac:chgData name="周 聪" userId="3a7643a4fd805d74" providerId="LiveId" clId="{7886560A-80E0-427D-9C1B-A595511147D5}" dt="2021-06-28T02:52:03.922" v="116" actId="1076"/>
          <ac:spMkLst>
            <pc:docMk/>
            <pc:sldMk cId="3902869680" sldId="316"/>
            <ac:spMk id="213" creationId="{013A2169-A640-42F3-8452-79AE9AA148D9}"/>
          </ac:spMkLst>
        </pc:spChg>
        <pc:spChg chg="mod">
          <ac:chgData name="周 聪" userId="3a7643a4fd805d74" providerId="LiveId" clId="{7886560A-80E0-427D-9C1B-A595511147D5}" dt="2021-06-28T02:52:03.922" v="116" actId="1076"/>
          <ac:spMkLst>
            <pc:docMk/>
            <pc:sldMk cId="3902869680" sldId="316"/>
            <ac:spMk id="214" creationId="{0EE46A78-3CDB-4B31-9770-58527F9FF376}"/>
          </ac:spMkLst>
        </pc:spChg>
        <pc:spChg chg="mod">
          <ac:chgData name="周 聪" userId="3a7643a4fd805d74" providerId="LiveId" clId="{7886560A-80E0-427D-9C1B-A595511147D5}" dt="2021-06-28T02:52:03.922" v="116" actId="1076"/>
          <ac:spMkLst>
            <pc:docMk/>
            <pc:sldMk cId="3902869680" sldId="316"/>
            <ac:spMk id="215" creationId="{23864757-63D7-4063-92F0-F5C1B3C306B6}"/>
          </ac:spMkLst>
        </pc:spChg>
        <pc:spChg chg="mod">
          <ac:chgData name="周 聪" userId="3a7643a4fd805d74" providerId="LiveId" clId="{7886560A-80E0-427D-9C1B-A595511147D5}" dt="2021-06-28T02:52:03.922" v="116" actId="1076"/>
          <ac:spMkLst>
            <pc:docMk/>
            <pc:sldMk cId="3902869680" sldId="316"/>
            <ac:spMk id="216" creationId="{7735BDE1-2254-476A-A092-39C33608A5DF}"/>
          </ac:spMkLst>
        </pc:spChg>
        <pc:spChg chg="mod">
          <ac:chgData name="周 聪" userId="3a7643a4fd805d74" providerId="LiveId" clId="{7886560A-80E0-427D-9C1B-A595511147D5}" dt="2021-06-28T02:52:03.922" v="116" actId="1076"/>
          <ac:spMkLst>
            <pc:docMk/>
            <pc:sldMk cId="3902869680" sldId="316"/>
            <ac:spMk id="217" creationId="{32BF5E83-5D26-4778-A833-DA97E76ECC30}"/>
          </ac:spMkLst>
        </pc:spChg>
        <pc:spChg chg="mod">
          <ac:chgData name="周 聪" userId="3a7643a4fd805d74" providerId="LiveId" clId="{7886560A-80E0-427D-9C1B-A595511147D5}" dt="2021-06-28T02:52:03.922" v="116" actId="1076"/>
          <ac:spMkLst>
            <pc:docMk/>
            <pc:sldMk cId="3902869680" sldId="316"/>
            <ac:spMk id="219" creationId="{7D37703D-22CA-4BDD-9006-AE39E32D7FB2}"/>
          </ac:spMkLst>
        </pc:spChg>
        <pc:spChg chg="mod">
          <ac:chgData name="周 聪" userId="3a7643a4fd805d74" providerId="LiveId" clId="{7886560A-80E0-427D-9C1B-A595511147D5}" dt="2021-06-28T02:52:03.922" v="116" actId="1076"/>
          <ac:spMkLst>
            <pc:docMk/>
            <pc:sldMk cId="3902869680" sldId="316"/>
            <ac:spMk id="220" creationId="{E6CEC92F-29A2-4EA6-987B-05E7B6043F3A}"/>
          </ac:spMkLst>
        </pc:spChg>
        <pc:spChg chg="mod">
          <ac:chgData name="周 聪" userId="3a7643a4fd805d74" providerId="LiveId" clId="{7886560A-80E0-427D-9C1B-A595511147D5}" dt="2021-06-28T02:52:03.922" v="116" actId="1076"/>
          <ac:spMkLst>
            <pc:docMk/>
            <pc:sldMk cId="3902869680" sldId="316"/>
            <ac:spMk id="221" creationId="{82453EC2-367C-4D58-B47F-4D64A60860C1}"/>
          </ac:spMkLst>
        </pc:spChg>
        <pc:spChg chg="mod">
          <ac:chgData name="周 聪" userId="3a7643a4fd805d74" providerId="LiveId" clId="{7886560A-80E0-427D-9C1B-A595511147D5}" dt="2021-06-28T02:52:03.922" v="116" actId="1076"/>
          <ac:spMkLst>
            <pc:docMk/>
            <pc:sldMk cId="3902869680" sldId="316"/>
            <ac:spMk id="223" creationId="{AE4D0218-8D62-453F-A35D-94494AFEEB40}"/>
          </ac:spMkLst>
        </pc:spChg>
        <pc:spChg chg="mod">
          <ac:chgData name="周 聪" userId="3a7643a4fd805d74" providerId="LiveId" clId="{7886560A-80E0-427D-9C1B-A595511147D5}" dt="2021-06-28T02:52:03.922" v="116" actId="1076"/>
          <ac:spMkLst>
            <pc:docMk/>
            <pc:sldMk cId="3902869680" sldId="316"/>
            <ac:spMk id="224" creationId="{6A7EF09A-F650-4D3E-9B18-847069837FD7}"/>
          </ac:spMkLst>
        </pc:spChg>
        <pc:spChg chg="mod">
          <ac:chgData name="周 聪" userId="3a7643a4fd805d74" providerId="LiveId" clId="{7886560A-80E0-427D-9C1B-A595511147D5}" dt="2021-06-28T02:52:03.922" v="116" actId="1076"/>
          <ac:spMkLst>
            <pc:docMk/>
            <pc:sldMk cId="3902869680" sldId="316"/>
            <ac:spMk id="226" creationId="{EA5A5077-89AC-4C25-A099-6B0970D361BF}"/>
          </ac:spMkLst>
        </pc:spChg>
        <pc:spChg chg="mod">
          <ac:chgData name="周 聪" userId="3a7643a4fd805d74" providerId="LiveId" clId="{7886560A-80E0-427D-9C1B-A595511147D5}" dt="2021-06-28T02:52:03.922" v="116" actId="1076"/>
          <ac:spMkLst>
            <pc:docMk/>
            <pc:sldMk cId="3902869680" sldId="316"/>
            <ac:spMk id="227" creationId="{16050EA6-4774-49E2-B3C4-2FC9DCA8F9E5}"/>
          </ac:spMkLst>
        </pc:spChg>
        <pc:spChg chg="mod">
          <ac:chgData name="周 聪" userId="3a7643a4fd805d74" providerId="LiveId" clId="{7886560A-80E0-427D-9C1B-A595511147D5}" dt="2021-06-28T02:52:03.922" v="116" actId="1076"/>
          <ac:spMkLst>
            <pc:docMk/>
            <pc:sldMk cId="3902869680" sldId="316"/>
            <ac:spMk id="229" creationId="{1B6C8622-8C11-48C9-8A0E-1FFE361ADA01}"/>
          </ac:spMkLst>
        </pc:spChg>
        <pc:spChg chg="mod">
          <ac:chgData name="周 聪" userId="3a7643a4fd805d74" providerId="LiveId" clId="{7886560A-80E0-427D-9C1B-A595511147D5}" dt="2021-06-28T02:52:03.922" v="116" actId="1076"/>
          <ac:spMkLst>
            <pc:docMk/>
            <pc:sldMk cId="3902869680" sldId="316"/>
            <ac:spMk id="230" creationId="{015DFE1D-F5FB-4F49-B2EB-F2FDAC031391}"/>
          </ac:spMkLst>
        </pc:spChg>
        <pc:spChg chg="mod">
          <ac:chgData name="周 聪" userId="3a7643a4fd805d74" providerId="LiveId" clId="{7886560A-80E0-427D-9C1B-A595511147D5}" dt="2021-06-28T02:52:03.922" v="116" actId="1076"/>
          <ac:spMkLst>
            <pc:docMk/>
            <pc:sldMk cId="3902869680" sldId="316"/>
            <ac:spMk id="231" creationId="{C7ACA3A4-562A-4FA3-9D33-4360357161EF}"/>
          </ac:spMkLst>
        </pc:spChg>
        <pc:spChg chg="mod">
          <ac:chgData name="周 聪" userId="3a7643a4fd805d74" providerId="LiveId" clId="{7886560A-80E0-427D-9C1B-A595511147D5}" dt="2021-06-28T02:52:03.922" v="116" actId="1076"/>
          <ac:spMkLst>
            <pc:docMk/>
            <pc:sldMk cId="3902869680" sldId="316"/>
            <ac:spMk id="236" creationId="{8D2EEAF6-4446-4E64-AEE3-4E2428E366DE}"/>
          </ac:spMkLst>
        </pc:spChg>
        <pc:spChg chg="mod">
          <ac:chgData name="周 聪" userId="3a7643a4fd805d74" providerId="LiveId" clId="{7886560A-80E0-427D-9C1B-A595511147D5}" dt="2021-06-28T02:52:03.922" v="116" actId="1076"/>
          <ac:spMkLst>
            <pc:docMk/>
            <pc:sldMk cId="3902869680" sldId="316"/>
            <ac:spMk id="237" creationId="{B4F42FE4-862B-446C-B07C-F949AEB52C7E}"/>
          </ac:spMkLst>
        </pc:spChg>
        <pc:spChg chg="mod">
          <ac:chgData name="周 聪" userId="3a7643a4fd805d74" providerId="LiveId" clId="{7886560A-80E0-427D-9C1B-A595511147D5}" dt="2021-06-28T02:52:03.922" v="116" actId="1076"/>
          <ac:spMkLst>
            <pc:docMk/>
            <pc:sldMk cId="3902869680" sldId="316"/>
            <ac:spMk id="238" creationId="{A76B2BDD-A011-4115-9186-66248C05B0A4}"/>
          </ac:spMkLst>
        </pc:spChg>
        <pc:spChg chg="mod">
          <ac:chgData name="周 聪" userId="3a7643a4fd805d74" providerId="LiveId" clId="{7886560A-80E0-427D-9C1B-A595511147D5}" dt="2021-06-28T02:52:03.922" v="116" actId="1076"/>
          <ac:spMkLst>
            <pc:docMk/>
            <pc:sldMk cId="3902869680" sldId="316"/>
            <ac:spMk id="239" creationId="{C701AF0B-5CFC-4550-9AB2-A8E3A001BCDB}"/>
          </ac:spMkLst>
        </pc:spChg>
        <pc:spChg chg="mod">
          <ac:chgData name="周 聪" userId="3a7643a4fd805d74" providerId="LiveId" clId="{7886560A-80E0-427D-9C1B-A595511147D5}" dt="2021-06-28T02:52:03.922" v="116" actId="1076"/>
          <ac:spMkLst>
            <pc:docMk/>
            <pc:sldMk cId="3902869680" sldId="316"/>
            <ac:spMk id="240" creationId="{7F738DEC-568B-4216-A154-334FCA8903D3}"/>
          </ac:spMkLst>
        </pc:spChg>
        <pc:spChg chg="mod">
          <ac:chgData name="周 聪" userId="3a7643a4fd805d74" providerId="LiveId" clId="{7886560A-80E0-427D-9C1B-A595511147D5}" dt="2021-06-28T02:52:03.922" v="116" actId="1076"/>
          <ac:spMkLst>
            <pc:docMk/>
            <pc:sldMk cId="3902869680" sldId="316"/>
            <ac:spMk id="241" creationId="{27E78270-CBF5-4AF7-A052-3B9DBA39F670}"/>
          </ac:spMkLst>
        </pc:spChg>
        <pc:spChg chg="mod">
          <ac:chgData name="周 聪" userId="3a7643a4fd805d74" providerId="LiveId" clId="{7886560A-80E0-427D-9C1B-A595511147D5}" dt="2021-06-28T02:52:03.922" v="116" actId="1076"/>
          <ac:spMkLst>
            <pc:docMk/>
            <pc:sldMk cId="3902869680" sldId="316"/>
            <ac:spMk id="242" creationId="{30601014-ED49-47B6-9B2E-C79D00CD6FDC}"/>
          </ac:spMkLst>
        </pc:spChg>
        <pc:spChg chg="mod">
          <ac:chgData name="周 聪" userId="3a7643a4fd805d74" providerId="LiveId" clId="{7886560A-80E0-427D-9C1B-A595511147D5}" dt="2021-06-28T02:52:03.922" v="116" actId="1076"/>
          <ac:spMkLst>
            <pc:docMk/>
            <pc:sldMk cId="3902869680" sldId="316"/>
            <ac:spMk id="243" creationId="{15F9716A-B9F7-45D2-A650-14E2C6E2B4BF}"/>
          </ac:spMkLst>
        </pc:spChg>
        <pc:spChg chg="mod">
          <ac:chgData name="周 聪" userId="3a7643a4fd805d74" providerId="LiveId" clId="{7886560A-80E0-427D-9C1B-A595511147D5}" dt="2021-06-28T02:52:03.922" v="116" actId="1076"/>
          <ac:spMkLst>
            <pc:docMk/>
            <pc:sldMk cId="3902869680" sldId="316"/>
            <ac:spMk id="244" creationId="{0085A7D5-34F4-4284-8D11-C0636F6CAD88}"/>
          </ac:spMkLst>
        </pc:spChg>
        <pc:spChg chg="mod">
          <ac:chgData name="周 聪" userId="3a7643a4fd805d74" providerId="LiveId" clId="{7886560A-80E0-427D-9C1B-A595511147D5}" dt="2021-06-28T02:52:03.922" v="116" actId="1076"/>
          <ac:spMkLst>
            <pc:docMk/>
            <pc:sldMk cId="3902869680" sldId="316"/>
            <ac:spMk id="245" creationId="{B021D348-46C6-4A61-9D6D-3D867ABC3FFA}"/>
          </ac:spMkLst>
        </pc:spChg>
        <pc:spChg chg="mod">
          <ac:chgData name="周 聪" userId="3a7643a4fd805d74" providerId="LiveId" clId="{7886560A-80E0-427D-9C1B-A595511147D5}" dt="2021-06-28T02:52:03.922" v="116" actId="1076"/>
          <ac:spMkLst>
            <pc:docMk/>
            <pc:sldMk cId="3902869680" sldId="316"/>
            <ac:spMk id="246" creationId="{976843A5-14B5-4F32-A860-66F4EC462996}"/>
          </ac:spMkLst>
        </pc:spChg>
        <pc:spChg chg="mod">
          <ac:chgData name="周 聪" userId="3a7643a4fd805d74" providerId="LiveId" clId="{7886560A-80E0-427D-9C1B-A595511147D5}" dt="2021-06-28T02:52:03.922" v="116" actId="1076"/>
          <ac:spMkLst>
            <pc:docMk/>
            <pc:sldMk cId="3902869680" sldId="316"/>
            <ac:spMk id="247" creationId="{8BCDE18A-82ED-4D8E-B699-FC19D3C7A5B6}"/>
          </ac:spMkLst>
        </pc:spChg>
        <pc:spChg chg="mod">
          <ac:chgData name="周 聪" userId="3a7643a4fd805d74" providerId="LiveId" clId="{7886560A-80E0-427D-9C1B-A595511147D5}" dt="2021-06-28T02:52:03.922" v="116" actId="1076"/>
          <ac:spMkLst>
            <pc:docMk/>
            <pc:sldMk cId="3902869680" sldId="316"/>
            <ac:spMk id="248" creationId="{75C6D08A-CCB7-4127-B0BA-85FE9E978F86}"/>
          </ac:spMkLst>
        </pc:spChg>
        <pc:spChg chg="mod">
          <ac:chgData name="周 聪" userId="3a7643a4fd805d74" providerId="LiveId" clId="{7886560A-80E0-427D-9C1B-A595511147D5}" dt="2021-06-28T02:52:03.922" v="116" actId="1076"/>
          <ac:spMkLst>
            <pc:docMk/>
            <pc:sldMk cId="3902869680" sldId="316"/>
            <ac:spMk id="249" creationId="{CC588AE1-CF5A-4AD9-8015-3A986C41CD30}"/>
          </ac:spMkLst>
        </pc:spChg>
        <pc:spChg chg="mod">
          <ac:chgData name="周 聪" userId="3a7643a4fd805d74" providerId="LiveId" clId="{7886560A-80E0-427D-9C1B-A595511147D5}" dt="2021-06-28T02:52:03.922" v="116" actId="1076"/>
          <ac:spMkLst>
            <pc:docMk/>
            <pc:sldMk cId="3902869680" sldId="316"/>
            <ac:spMk id="250" creationId="{B0210932-6C93-4A7D-AFBA-FEF8DB8F7E60}"/>
          </ac:spMkLst>
        </pc:spChg>
        <pc:spChg chg="mod">
          <ac:chgData name="周 聪" userId="3a7643a4fd805d74" providerId="LiveId" clId="{7886560A-80E0-427D-9C1B-A595511147D5}" dt="2021-06-28T02:52:03.922" v="116" actId="1076"/>
          <ac:spMkLst>
            <pc:docMk/>
            <pc:sldMk cId="3902869680" sldId="316"/>
            <ac:spMk id="252" creationId="{63A3E7CC-D81A-4DCF-83D1-6978B911600A}"/>
          </ac:spMkLst>
        </pc:spChg>
        <pc:spChg chg="mod">
          <ac:chgData name="周 聪" userId="3a7643a4fd805d74" providerId="LiveId" clId="{7886560A-80E0-427D-9C1B-A595511147D5}" dt="2021-06-28T02:52:03.922" v="116" actId="1076"/>
          <ac:spMkLst>
            <pc:docMk/>
            <pc:sldMk cId="3902869680" sldId="316"/>
            <ac:spMk id="253" creationId="{2BCA80DF-2064-4954-8340-CED9A30C3DC8}"/>
          </ac:spMkLst>
        </pc:spChg>
        <pc:spChg chg="mod">
          <ac:chgData name="周 聪" userId="3a7643a4fd805d74" providerId="LiveId" clId="{7886560A-80E0-427D-9C1B-A595511147D5}" dt="2021-06-28T02:52:03.922" v="116" actId="1076"/>
          <ac:spMkLst>
            <pc:docMk/>
            <pc:sldMk cId="3902869680" sldId="316"/>
            <ac:spMk id="254" creationId="{9385C82C-0EA9-4101-92F6-E277439AE474}"/>
          </ac:spMkLst>
        </pc:spChg>
        <pc:grpChg chg="del">
          <ac:chgData name="周 聪" userId="3a7643a4fd805d74" providerId="LiveId" clId="{7886560A-80E0-427D-9C1B-A595511147D5}" dt="2021-06-28T02:51:44.344" v="114" actId="478"/>
          <ac:grpSpMkLst>
            <pc:docMk/>
            <pc:sldMk cId="3902869680" sldId="316"/>
            <ac:grpSpMk id="9" creationId="{BDB36DE1-72A1-49F7-BC4D-D5E79C4E736B}"/>
          </ac:grpSpMkLst>
        </pc:grpChg>
        <pc:grpChg chg="del">
          <ac:chgData name="周 聪" userId="3a7643a4fd805d74" providerId="LiveId" clId="{7886560A-80E0-427D-9C1B-A595511147D5}" dt="2021-06-28T02:51:44.344" v="114" actId="478"/>
          <ac:grpSpMkLst>
            <pc:docMk/>
            <pc:sldMk cId="3902869680" sldId="316"/>
            <ac:grpSpMk id="46" creationId="{A0A78373-9D79-4A77-A506-37247AED0315}"/>
          </ac:grpSpMkLst>
        </pc:grpChg>
        <pc:grpChg chg="del">
          <ac:chgData name="周 聪" userId="3a7643a4fd805d74" providerId="LiveId" clId="{7886560A-80E0-427D-9C1B-A595511147D5}" dt="2021-06-28T02:51:44.344" v="114" actId="478"/>
          <ac:grpSpMkLst>
            <pc:docMk/>
            <pc:sldMk cId="3902869680" sldId="316"/>
            <ac:grpSpMk id="63" creationId="{7A0FB7C0-D047-466A-8DCB-93CDBDEE7C91}"/>
          </ac:grpSpMkLst>
        </pc:grpChg>
        <pc:grpChg chg="del">
          <ac:chgData name="周 聪" userId="3a7643a4fd805d74" providerId="LiveId" clId="{7886560A-80E0-427D-9C1B-A595511147D5}" dt="2021-06-28T02:51:44.344" v="114" actId="478"/>
          <ac:grpSpMkLst>
            <pc:docMk/>
            <pc:sldMk cId="3902869680" sldId="316"/>
            <ac:grpSpMk id="83" creationId="{E8447F92-8071-4E58-B9E7-CB211C3F8990}"/>
          </ac:grpSpMkLst>
        </pc:grpChg>
        <pc:grpChg chg="add mod">
          <ac:chgData name="周 聪" userId="3a7643a4fd805d74" providerId="LiveId" clId="{7886560A-80E0-427D-9C1B-A595511147D5}" dt="2021-06-28T02:52:03.922" v="116" actId="1076"/>
          <ac:grpSpMkLst>
            <pc:docMk/>
            <pc:sldMk cId="3902869680" sldId="316"/>
            <ac:grpSpMk id="102" creationId="{5DF916C1-46A9-445A-A92F-220F097F4174}"/>
          </ac:grpSpMkLst>
        </pc:grpChg>
        <pc:grpChg chg="mod">
          <ac:chgData name="周 聪" userId="3a7643a4fd805d74" providerId="LiveId" clId="{7886560A-80E0-427D-9C1B-A595511147D5}" dt="2021-06-28T02:52:03.922" v="116" actId="1076"/>
          <ac:grpSpMkLst>
            <pc:docMk/>
            <pc:sldMk cId="3902869680" sldId="316"/>
            <ac:grpSpMk id="104" creationId="{EA574D14-8F56-4743-BF6C-418945AD8468}"/>
          </ac:grpSpMkLst>
        </pc:grpChg>
        <pc:grpChg chg="mod">
          <ac:chgData name="周 聪" userId="3a7643a4fd805d74" providerId="LiveId" clId="{7886560A-80E0-427D-9C1B-A595511147D5}" dt="2021-06-28T02:52:03.922" v="116" actId="1076"/>
          <ac:grpSpMkLst>
            <pc:docMk/>
            <pc:sldMk cId="3902869680" sldId="316"/>
            <ac:grpSpMk id="105" creationId="{A76F7E85-6320-4EE1-87D0-6D5DA03600B2}"/>
          </ac:grpSpMkLst>
        </pc:grpChg>
        <pc:grpChg chg="mod">
          <ac:chgData name="周 聪" userId="3a7643a4fd805d74" providerId="LiveId" clId="{7886560A-80E0-427D-9C1B-A595511147D5}" dt="2021-06-28T02:52:03.922" v="116" actId="1076"/>
          <ac:grpSpMkLst>
            <pc:docMk/>
            <pc:sldMk cId="3902869680" sldId="316"/>
            <ac:grpSpMk id="106" creationId="{6C978AF5-1631-4438-A764-91BAF6A642B9}"/>
          </ac:grpSpMkLst>
        </pc:grpChg>
        <pc:grpChg chg="mod">
          <ac:chgData name="周 聪" userId="3a7643a4fd805d74" providerId="LiveId" clId="{7886560A-80E0-427D-9C1B-A595511147D5}" dt="2021-06-28T02:52:03.922" v="116" actId="1076"/>
          <ac:grpSpMkLst>
            <pc:docMk/>
            <pc:sldMk cId="3902869680" sldId="316"/>
            <ac:grpSpMk id="107" creationId="{9B1DB64E-55F7-4969-990D-C5C1221F4ADB}"/>
          </ac:grpSpMkLst>
        </pc:grpChg>
        <pc:grpChg chg="mod">
          <ac:chgData name="周 聪" userId="3a7643a4fd805d74" providerId="LiveId" clId="{7886560A-80E0-427D-9C1B-A595511147D5}" dt="2021-06-28T02:52:03.922" v="116" actId="1076"/>
          <ac:grpSpMkLst>
            <pc:docMk/>
            <pc:sldMk cId="3902869680" sldId="316"/>
            <ac:grpSpMk id="123" creationId="{48B887A5-6DF4-486F-8643-EA7BCB92AE8C}"/>
          </ac:grpSpMkLst>
        </pc:grpChg>
        <pc:grpChg chg="mod">
          <ac:chgData name="周 聪" userId="3a7643a4fd805d74" providerId="LiveId" clId="{7886560A-80E0-427D-9C1B-A595511147D5}" dt="2021-06-28T02:52:03.922" v="116" actId="1076"/>
          <ac:grpSpMkLst>
            <pc:docMk/>
            <pc:sldMk cId="3902869680" sldId="316"/>
            <ac:grpSpMk id="126" creationId="{997A2CC7-EA40-4664-A702-86C9738C2239}"/>
          </ac:grpSpMkLst>
        </pc:grpChg>
        <pc:grpChg chg="mod">
          <ac:chgData name="周 聪" userId="3a7643a4fd805d74" providerId="LiveId" clId="{7886560A-80E0-427D-9C1B-A595511147D5}" dt="2021-06-28T02:52:03.922" v="116" actId="1076"/>
          <ac:grpSpMkLst>
            <pc:docMk/>
            <pc:sldMk cId="3902869680" sldId="316"/>
            <ac:grpSpMk id="129" creationId="{28E48C29-26D0-4ABE-8320-71FD215D81CB}"/>
          </ac:grpSpMkLst>
        </pc:grpChg>
        <pc:grpChg chg="mod">
          <ac:chgData name="周 聪" userId="3a7643a4fd805d74" providerId="LiveId" clId="{7886560A-80E0-427D-9C1B-A595511147D5}" dt="2021-06-28T02:52:03.922" v="116" actId="1076"/>
          <ac:grpSpMkLst>
            <pc:docMk/>
            <pc:sldMk cId="3902869680" sldId="316"/>
            <ac:grpSpMk id="133" creationId="{8FBE6378-4AE2-4491-968B-5301F67493EF}"/>
          </ac:grpSpMkLst>
        </pc:grpChg>
        <pc:grpChg chg="mod">
          <ac:chgData name="周 聪" userId="3a7643a4fd805d74" providerId="LiveId" clId="{7886560A-80E0-427D-9C1B-A595511147D5}" dt="2021-06-28T02:52:03.922" v="116" actId="1076"/>
          <ac:grpSpMkLst>
            <pc:docMk/>
            <pc:sldMk cId="3902869680" sldId="316"/>
            <ac:grpSpMk id="134" creationId="{55E5A934-B0DF-4758-B5DE-DC8096086286}"/>
          </ac:grpSpMkLst>
        </pc:grpChg>
        <pc:grpChg chg="mod">
          <ac:chgData name="周 聪" userId="3a7643a4fd805d74" providerId="LiveId" clId="{7886560A-80E0-427D-9C1B-A595511147D5}" dt="2021-06-28T02:52:03.922" v="116" actId="1076"/>
          <ac:grpSpMkLst>
            <pc:docMk/>
            <pc:sldMk cId="3902869680" sldId="316"/>
            <ac:grpSpMk id="135" creationId="{E2B5E446-DBCE-4C5D-9712-F53F09CA3745}"/>
          </ac:grpSpMkLst>
        </pc:grpChg>
        <pc:grpChg chg="mod">
          <ac:chgData name="周 聪" userId="3a7643a4fd805d74" providerId="LiveId" clId="{7886560A-80E0-427D-9C1B-A595511147D5}" dt="2021-06-28T02:52:03.922" v="116" actId="1076"/>
          <ac:grpSpMkLst>
            <pc:docMk/>
            <pc:sldMk cId="3902869680" sldId="316"/>
            <ac:grpSpMk id="136" creationId="{4FEF05F5-DC56-4858-854F-6EF526C17A1D}"/>
          </ac:grpSpMkLst>
        </pc:grpChg>
        <pc:grpChg chg="mod">
          <ac:chgData name="周 聪" userId="3a7643a4fd805d74" providerId="LiveId" clId="{7886560A-80E0-427D-9C1B-A595511147D5}" dt="2021-06-28T02:52:03.922" v="116" actId="1076"/>
          <ac:grpSpMkLst>
            <pc:docMk/>
            <pc:sldMk cId="3902869680" sldId="316"/>
            <ac:grpSpMk id="152" creationId="{2BD3E689-ABBA-42C9-AFA7-CE31D323A774}"/>
          </ac:grpSpMkLst>
        </pc:grpChg>
        <pc:grpChg chg="mod">
          <ac:chgData name="周 聪" userId="3a7643a4fd805d74" providerId="LiveId" clId="{7886560A-80E0-427D-9C1B-A595511147D5}" dt="2021-06-28T02:52:03.922" v="116" actId="1076"/>
          <ac:grpSpMkLst>
            <pc:docMk/>
            <pc:sldMk cId="3902869680" sldId="316"/>
            <ac:grpSpMk id="156" creationId="{3B31B364-470C-4149-ADCA-3303E70A280E}"/>
          </ac:grpSpMkLst>
        </pc:grpChg>
        <pc:grpChg chg="mod">
          <ac:chgData name="周 聪" userId="3a7643a4fd805d74" providerId="LiveId" clId="{7886560A-80E0-427D-9C1B-A595511147D5}" dt="2021-06-28T02:52:03.922" v="116" actId="1076"/>
          <ac:grpSpMkLst>
            <pc:docMk/>
            <pc:sldMk cId="3902869680" sldId="316"/>
            <ac:grpSpMk id="159" creationId="{9285506D-DF82-4EF9-AEB6-3468D1217400}"/>
          </ac:grpSpMkLst>
        </pc:grpChg>
        <pc:grpChg chg="mod">
          <ac:chgData name="周 聪" userId="3a7643a4fd805d74" providerId="LiveId" clId="{7886560A-80E0-427D-9C1B-A595511147D5}" dt="2021-06-28T02:52:03.922" v="116" actId="1076"/>
          <ac:grpSpMkLst>
            <pc:docMk/>
            <pc:sldMk cId="3902869680" sldId="316"/>
            <ac:grpSpMk id="162" creationId="{2EE1B64B-DB6D-459B-975F-67F4FF769EE1}"/>
          </ac:grpSpMkLst>
        </pc:grpChg>
        <pc:grpChg chg="mod">
          <ac:chgData name="周 聪" userId="3a7643a4fd805d74" providerId="LiveId" clId="{7886560A-80E0-427D-9C1B-A595511147D5}" dt="2021-06-28T02:52:03.922" v="116" actId="1076"/>
          <ac:grpSpMkLst>
            <pc:docMk/>
            <pc:sldMk cId="3902869680" sldId="316"/>
            <ac:grpSpMk id="166" creationId="{8FDCFAD6-7ED9-4965-B6D1-599ED20C4BE6}"/>
          </ac:grpSpMkLst>
        </pc:grpChg>
        <pc:grpChg chg="mod">
          <ac:chgData name="周 聪" userId="3a7643a4fd805d74" providerId="LiveId" clId="{7886560A-80E0-427D-9C1B-A595511147D5}" dt="2021-06-28T02:52:03.922" v="116" actId="1076"/>
          <ac:grpSpMkLst>
            <pc:docMk/>
            <pc:sldMk cId="3902869680" sldId="316"/>
            <ac:grpSpMk id="167" creationId="{60747A32-584D-4144-9466-BA809D8DE202}"/>
          </ac:grpSpMkLst>
        </pc:grpChg>
        <pc:grpChg chg="mod">
          <ac:chgData name="周 聪" userId="3a7643a4fd805d74" providerId="LiveId" clId="{7886560A-80E0-427D-9C1B-A595511147D5}" dt="2021-06-28T02:52:03.922" v="116" actId="1076"/>
          <ac:grpSpMkLst>
            <pc:docMk/>
            <pc:sldMk cId="3902869680" sldId="316"/>
            <ac:grpSpMk id="168" creationId="{11DD7731-BB42-418B-B610-3A82634AFF6B}"/>
          </ac:grpSpMkLst>
        </pc:grpChg>
        <pc:grpChg chg="mod">
          <ac:chgData name="周 聪" userId="3a7643a4fd805d74" providerId="LiveId" clId="{7886560A-80E0-427D-9C1B-A595511147D5}" dt="2021-06-28T02:52:03.922" v="116" actId="1076"/>
          <ac:grpSpMkLst>
            <pc:docMk/>
            <pc:sldMk cId="3902869680" sldId="316"/>
            <ac:grpSpMk id="169" creationId="{1E38744B-2C23-4863-A46F-52C16369830B}"/>
          </ac:grpSpMkLst>
        </pc:grpChg>
        <pc:grpChg chg="mod">
          <ac:chgData name="周 聪" userId="3a7643a4fd805d74" providerId="LiveId" clId="{7886560A-80E0-427D-9C1B-A595511147D5}" dt="2021-06-28T02:52:03.922" v="116" actId="1076"/>
          <ac:grpSpMkLst>
            <pc:docMk/>
            <pc:sldMk cId="3902869680" sldId="316"/>
            <ac:grpSpMk id="185" creationId="{6A513020-8C29-4E53-93C9-C9C1629B9627}"/>
          </ac:grpSpMkLst>
        </pc:grpChg>
        <pc:grpChg chg="mod">
          <ac:chgData name="周 聪" userId="3a7643a4fd805d74" providerId="LiveId" clId="{7886560A-80E0-427D-9C1B-A595511147D5}" dt="2021-06-28T02:52:03.922" v="116" actId="1076"/>
          <ac:grpSpMkLst>
            <pc:docMk/>
            <pc:sldMk cId="3902869680" sldId="316"/>
            <ac:grpSpMk id="189" creationId="{C39BD462-B243-4DB2-B5A2-A646F8E43A67}"/>
          </ac:grpSpMkLst>
        </pc:grpChg>
        <pc:grpChg chg="mod">
          <ac:chgData name="周 聪" userId="3a7643a4fd805d74" providerId="LiveId" clId="{7886560A-80E0-427D-9C1B-A595511147D5}" dt="2021-06-28T02:52:03.922" v="116" actId="1076"/>
          <ac:grpSpMkLst>
            <pc:docMk/>
            <pc:sldMk cId="3902869680" sldId="316"/>
            <ac:grpSpMk id="192" creationId="{4713B2BA-915A-43B9-8FA0-0FC51B65FAD1}"/>
          </ac:grpSpMkLst>
        </pc:grpChg>
        <pc:grpChg chg="mod">
          <ac:chgData name="周 聪" userId="3a7643a4fd805d74" providerId="LiveId" clId="{7886560A-80E0-427D-9C1B-A595511147D5}" dt="2021-06-28T02:52:03.922" v="116" actId="1076"/>
          <ac:grpSpMkLst>
            <pc:docMk/>
            <pc:sldMk cId="3902869680" sldId="316"/>
            <ac:grpSpMk id="195" creationId="{CC100CE5-44E0-4009-974D-C21D5EC871E6}"/>
          </ac:grpSpMkLst>
        </pc:grpChg>
        <pc:grpChg chg="mod">
          <ac:chgData name="周 聪" userId="3a7643a4fd805d74" providerId="LiveId" clId="{7886560A-80E0-427D-9C1B-A595511147D5}" dt="2021-06-28T02:52:03.922" v="116" actId="1076"/>
          <ac:grpSpMkLst>
            <pc:docMk/>
            <pc:sldMk cId="3902869680" sldId="316"/>
            <ac:grpSpMk id="199" creationId="{A0AC2322-7DCA-45DD-8101-1F449AFA73EF}"/>
          </ac:grpSpMkLst>
        </pc:grpChg>
        <pc:grpChg chg="mod">
          <ac:chgData name="周 聪" userId="3a7643a4fd805d74" providerId="LiveId" clId="{7886560A-80E0-427D-9C1B-A595511147D5}" dt="2021-06-28T02:52:03.922" v="116" actId="1076"/>
          <ac:grpSpMkLst>
            <pc:docMk/>
            <pc:sldMk cId="3902869680" sldId="316"/>
            <ac:grpSpMk id="200" creationId="{6EEE2134-8CE0-4BAD-A380-A034439AAA30}"/>
          </ac:grpSpMkLst>
        </pc:grpChg>
        <pc:grpChg chg="mod">
          <ac:chgData name="周 聪" userId="3a7643a4fd805d74" providerId="LiveId" clId="{7886560A-80E0-427D-9C1B-A595511147D5}" dt="2021-06-28T02:52:03.922" v="116" actId="1076"/>
          <ac:grpSpMkLst>
            <pc:docMk/>
            <pc:sldMk cId="3902869680" sldId="316"/>
            <ac:grpSpMk id="201" creationId="{E0CB39E8-8EC9-4417-A56C-DCBF11635159}"/>
          </ac:grpSpMkLst>
        </pc:grpChg>
        <pc:grpChg chg="mod">
          <ac:chgData name="周 聪" userId="3a7643a4fd805d74" providerId="LiveId" clId="{7886560A-80E0-427D-9C1B-A595511147D5}" dt="2021-06-28T02:52:03.922" v="116" actId="1076"/>
          <ac:grpSpMkLst>
            <pc:docMk/>
            <pc:sldMk cId="3902869680" sldId="316"/>
            <ac:grpSpMk id="202" creationId="{F5C73B5C-886A-4156-8429-A907F2FC2043}"/>
          </ac:grpSpMkLst>
        </pc:grpChg>
        <pc:grpChg chg="mod">
          <ac:chgData name="周 聪" userId="3a7643a4fd805d74" providerId="LiveId" clId="{7886560A-80E0-427D-9C1B-A595511147D5}" dt="2021-06-28T02:52:03.922" v="116" actId="1076"/>
          <ac:grpSpMkLst>
            <pc:docMk/>
            <pc:sldMk cId="3902869680" sldId="316"/>
            <ac:grpSpMk id="218" creationId="{046CA17E-C6B0-4903-AD5B-748AEB5017E2}"/>
          </ac:grpSpMkLst>
        </pc:grpChg>
        <pc:grpChg chg="mod">
          <ac:chgData name="周 聪" userId="3a7643a4fd805d74" providerId="LiveId" clId="{7886560A-80E0-427D-9C1B-A595511147D5}" dt="2021-06-28T02:52:03.922" v="116" actId="1076"/>
          <ac:grpSpMkLst>
            <pc:docMk/>
            <pc:sldMk cId="3902869680" sldId="316"/>
            <ac:grpSpMk id="222" creationId="{CA6AABF7-E6DF-4958-9CF8-C8C3709AD99A}"/>
          </ac:grpSpMkLst>
        </pc:grpChg>
        <pc:grpChg chg="mod">
          <ac:chgData name="周 聪" userId="3a7643a4fd805d74" providerId="LiveId" clId="{7886560A-80E0-427D-9C1B-A595511147D5}" dt="2021-06-28T02:52:03.922" v="116" actId="1076"/>
          <ac:grpSpMkLst>
            <pc:docMk/>
            <pc:sldMk cId="3902869680" sldId="316"/>
            <ac:grpSpMk id="225" creationId="{5EABF7ED-F774-4DC9-ACB6-84FC48F12324}"/>
          </ac:grpSpMkLst>
        </pc:grpChg>
        <pc:grpChg chg="mod">
          <ac:chgData name="周 聪" userId="3a7643a4fd805d74" providerId="LiveId" clId="{7886560A-80E0-427D-9C1B-A595511147D5}" dt="2021-06-28T02:52:03.922" v="116" actId="1076"/>
          <ac:grpSpMkLst>
            <pc:docMk/>
            <pc:sldMk cId="3902869680" sldId="316"/>
            <ac:grpSpMk id="228" creationId="{A95D3ACA-A88C-44C7-A39F-48ADC86AC842}"/>
          </ac:grpSpMkLst>
        </pc:grpChg>
        <pc:grpChg chg="mod">
          <ac:chgData name="周 聪" userId="3a7643a4fd805d74" providerId="LiveId" clId="{7886560A-80E0-427D-9C1B-A595511147D5}" dt="2021-06-28T02:52:03.922" v="116" actId="1076"/>
          <ac:grpSpMkLst>
            <pc:docMk/>
            <pc:sldMk cId="3902869680" sldId="316"/>
            <ac:grpSpMk id="232" creationId="{B5BF971D-FC37-45EF-89FD-24ECE8ECBB96}"/>
          </ac:grpSpMkLst>
        </pc:grpChg>
        <pc:grpChg chg="mod">
          <ac:chgData name="周 聪" userId="3a7643a4fd805d74" providerId="LiveId" clId="{7886560A-80E0-427D-9C1B-A595511147D5}" dt="2021-06-28T02:52:03.922" v="116" actId="1076"/>
          <ac:grpSpMkLst>
            <pc:docMk/>
            <pc:sldMk cId="3902869680" sldId="316"/>
            <ac:grpSpMk id="233" creationId="{48081747-6C18-4CF9-A286-EB48281B995B}"/>
          </ac:grpSpMkLst>
        </pc:grpChg>
        <pc:grpChg chg="mod">
          <ac:chgData name="周 聪" userId="3a7643a4fd805d74" providerId="LiveId" clId="{7886560A-80E0-427D-9C1B-A595511147D5}" dt="2021-06-28T02:52:03.922" v="116" actId="1076"/>
          <ac:grpSpMkLst>
            <pc:docMk/>
            <pc:sldMk cId="3902869680" sldId="316"/>
            <ac:grpSpMk id="234" creationId="{B8A1E322-8595-4979-B57E-2A6EA015AA1E}"/>
          </ac:grpSpMkLst>
        </pc:grpChg>
        <pc:grpChg chg="mod">
          <ac:chgData name="周 聪" userId="3a7643a4fd805d74" providerId="LiveId" clId="{7886560A-80E0-427D-9C1B-A595511147D5}" dt="2021-06-28T02:52:03.922" v="116" actId="1076"/>
          <ac:grpSpMkLst>
            <pc:docMk/>
            <pc:sldMk cId="3902869680" sldId="316"/>
            <ac:grpSpMk id="235" creationId="{7E869CAC-B2F6-4619-BD22-B1BF394BE385}"/>
          </ac:grpSpMkLst>
        </pc:grpChg>
        <pc:grpChg chg="mod">
          <ac:chgData name="周 聪" userId="3a7643a4fd805d74" providerId="LiveId" clId="{7886560A-80E0-427D-9C1B-A595511147D5}" dt="2021-06-28T02:52:03.922" v="116" actId="1076"/>
          <ac:grpSpMkLst>
            <pc:docMk/>
            <pc:sldMk cId="3902869680" sldId="316"/>
            <ac:grpSpMk id="251" creationId="{00B47AEA-202F-41FF-B2EB-79997AA37490}"/>
          </ac:grpSpMkLst>
        </pc:grpChg>
      </pc:sldChg>
      <pc:sldChg chg="addSp delSp modSp add mod modTransition">
        <pc:chgData name="周 聪" userId="3a7643a4fd805d74" providerId="LiveId" clId="{7886560A-80E0-427D-9C1B-A595511147D5}" dt="2021-06-28T02:57:19.269" v="150"/>
        <pc:sldMkLst>
          <pc:docMk/>
          <pc:sldMk cId="1696615829" sldId="317"/>
        </pc:sldMkLst>
        <pc:spChg chg="del">
          <ac:chgData name="周 聪" userId="3a7643a4fd805d74" providerId="LiveId" clId="{7886560A-80E0-427D-9C1B-A595511147D5}" dt="2021-06-28T02:54:35.248" v="125" actId="478"/>
          <ac:spMkLst>
            <pc:docMk/>
            <pc:sldMk cId="1696615829" sldId="317"/>
            <ac:spMk id="97" creationId="{AC4A6D23-C540-4E35-BC95-074CC6F50482}"/>
          </ac:spMkLst>
        </pc:spChg>
        <pc:spChg chg="del">
          <ac:chgData name="周 聪" userId="3a7643a4fd805d74" providerId="LiveId" clId="{7886560A-80E0-427D-9C1B-A595511147D5}" dt="2021-06-28T02:54:35.248" v="125" actId="478"/>
          <ac:spMkLst>
            <pc:docMk/>
            <pc:sldMk cId="1696615829" sldId="317"/>
            <ac:spMk id="98" creationId="{15567B56-2ADA-44C9-9CF5-97C0280B0A05}"/>
          </ac:spMkLst>
        </pc:spChg>
        <pc:spChg chg="del">
          <ac:chgData name="周 聪" userId="3a7643a4fd805d74" providerId="LiveId" clId="{7886560A-80E0-427D-9C1B-A595511147D5}" dt="2021-06-28T02:54:35.248" v="125" actId="478"/>
          <ac:spMkLst>
            <pc:docMk/>
            <pc:sldMk cId="1696615829" sldId="317"/>
            <ac:spMk id="99" creationId="{097ED6F3-557B-4373-9D0A-EEB1965AC426}"/>
          </ac:spMkLst>
        </pc:spChg>
        <pc:spChg chg="del">
          <ac:chgData name="周 聪" userId="3a7643a4fd805d74" providerId="LiveId" clId="{7886560A-80E0-427D-9C1B-A595511147D5}" dt="2021-06-28T02:54:35.248" v="125" actId="478"/>
          <ac:spMkLst>
            <pc:docMk/>
            <pc:sldMk cId="1696615829" sldId="317"/>
            <ac:spMk id="100" creationId="{05C9DE98-E5FF-44C3-8679-489E8600614B}"/>
          </ac:spMkLst>
        </pc:spChg>
        <pc:spChg chg="del">
          <ac:chgData name="周 聪" userId="3a7643a4fd805d74" providerId="LiveId" clId="{7886560A-80E0-427D-9C1B-A595511147D5}" dt="2021-06-28T02:54:35.248" v="125" actId="478"/>
          <ac:spMkLst>
            <pc:docMk/>
            <pc:sldMk cId="1696615829" sldId="317"/>
            <ac:spMk id="101" creationId="{E5CC3D18-3E81-483E-ACCD-2CFB336E6611}"/>
          </ac:spMkLst>
        </pc:spChg>
        <pc:grpChg chg="del">
          <ac:chgData name="周 聪" userId="3a7643a4fd805d74" providerId="LiveId" clId="{7886560A-80E0-427D-9C1B-A595511147D5}" dt="2021-06-28T02:54:35.248" v="125" actId="478"/>
          <ac:grpSpMkLst>
            <pc:docMk/>
            <pc:sldMk cId="1696615829" sldId="317"/>
            <ac:grpSpMk id="102" creationId="{5DF916C1-46A9-445A-A92F-220F097F4174}"/>
          </ac:grpSpMkLst>
        </pc:grpChg>
        <pc:picChg chg="add mod">
          <ac:chgData name="周 聪" userId="3a7643a4fd805d74" providerId="LiveId" clId="{7886560A-80E0-427D-9C1B-A595511147D5}" dt="2021-06-28T02:55:08.798" v="137" actId="1035"/>
          <ac:picMkLst>
            <pc:docMk/>
            <pc:sldMk cId="1696615829" sldId="317"/>
            <ac:picMk id="3" creationId="{41511C78-1A9A-40FA-B4A7-57CD27F0780C}"/>
          </ac:picMkLst>
        </pc:picChg>
      </pc:sldChg>
      <pc:sldChg chg="addSp delSp modSp add mod modTransition">
        <pc:chgData name="周 聪" userId="3a7643a4fd805d74" providerId="LiveId" clId="{7886560A-80E0-427D-9C1B-A595511147D5}" dt="2021-06-28T02:57:19.269" v="150"/>
        <pc:sldMkLst>
          <pc:docMk/>
          <pc:sldMk cId="3334575652" sldId="318"/>
        </pc:sldMkLst>
        <pc:picChg chg="del">
          <ac:chgData name="周 聪" userId="3a7643a4fd805d74" providerId="LiveId" clId="{7886560A-80E0-427D-9C1B-A595511147D5}" dt="2021-06-28T02:55:32.941" v="139" actId="478"/>
          <ac:picMkLst>
            <pc:docMk/>
            <pc:sldMk cId="3334575652" sldId="318"/>
            <ac:picMk id="3" creationId="{41511C78-1A9A-40FA-B4A7-57CD27F0780C}"/>
          </ac:picMkLst>
        </pc:picChg>
        <pc:picChg chg="add mod">
          <ac:chgData name="周 聪" userId="3a7643a4fd805d74" providerId="LiveId" clId="{7886560A-80E0-427D-9C1B-A595511147D5}" dt="2021-06-28T02:56:03.325" v="142" actId="1076"/>
          <ac:picMkLst>
            <pc:docMk/>
            <pc:sldMk cId="3334575652" sldId="318"/>
            <ac:picMk id="4" creationId="{81CC30C2-96CC-40F3-AD9D-FE68551CED9E}"/>
          </ac:picMkLst>
        </pc:picChg>
      </pc:sldChg>
      <pc:sldChg chg="addSp modSp new mod modTransition">
        <pc:chgData name="周 聪" userId="3a7643a4fd805d74" providerId="LiveId" clId="{7886560A-80E0-427D-9C1B-A595511147D5}" dt="2021-06-28T02:59:29.436" v="181" actId="1076"/>
        <pc:sldMkLst>
          <pc:docMk/>
          <pc:sldMk cId="1046492925" sldId="319"/>
        </pc:sldMkLst>
        <pc:spChg chg="add mod">
          <ac:chgData name="周 聪" userId="3a7643a4fd805d74" providerId="LiveId" clId="{7886560A-80E0-427D-9C1B-A595511147D5}" dt="2021-06-28T02:56:58.065" v="147"/>
          <ac:spMkLst>
            <pc:docMk/>
            <pc:sldMk cId="1046492925" sldId="319"/>
            <ac:spMk id="4" creationId="{16FEB47F-3222-4C7B-BB9D-DD4744D8BEF8}"/>
          </ac:spMkLst>
        </pc:spChg>
        <pc:spChg chg="mod">
          <ac:chgData name="周 聪" userId="3a7643a4fd805d74" providerId="LiveId" clId="{7886560A-80E0-427D-9C1B-A595511147D5}" dt="2021-06-28T02:56:58.065" v="147"/>
          <ac:spMkLst>
            <pc:docMk/>
            <pc:sldMk cId="1046492925" sldId="319"/>
            <ac:spMk id="7" creationId="{E8A484BE-1F6F-4644-9464-589A5B4DCED5}"/>
          </ac:spMkLst>
        </pc:spChg>
        <pc:spChg chg="mod">
          <ac:chgData name="周 聪" userId="3a7643a4fd805d74" providerId="LiveId" clId="{7886560A-80E0-427D-9C1B-A595511147D5}" dt="2021-06-28T02:56:58.065" v="147"/>
          <ac:spMkLst>
            <pc:docMk/>
            <pc:sldMk cId="1046492925" sldId="319"/>
            <ac:spMk id="9" creationId="{5BECA140-3C71-44D5-9A03-9BE5581EF053}"/>
          </ac:spMkLst>
        </pc:spChg>
        <pc:spChg chg="mod">
          <ac:chgData name="周 聪" userId="3a7643a4fd805d74" providerId="LiveId" clId="{7886560A-80E0-427D-9C1B-A595511147D5}" dt="2021-06-28T02:56:58.065" v="147"/>
          <ac:spMkLst>
            <pc:docMk/>
            <pc:sldMk cId="1046492925" sldId="319"/>
            <ac:spMk id="10" creationId="{97757ACA-9FFE-4A25-BF87-FD1F776607EE}"/>
          </ac:spMkLst>
        </pc:spChg>
        <pc:spChg chg="mod">
          <ac:chgData name="周 聪" userId="3a7643a4fd805d74" providerId="LiveId" clId="{7886560A-80E0-427D-9C1B-A595511147D5}" dt="2021-06-28T02:56:58.065" v="147"/>
          <ac:spMkLst>
            <pc:docMk/>
            <pc:sldMk cId="1046492925" sldId="319"/>
            <ac:spMk id="11" creationId="{4E1DC99A-7A78-46E8-9B24-2319DE1278B3}"/>
          </ac:spMkLst>
        </pc:spChg>
        <pc:grpChg chg="add mod">
          <ac:chgData name="周 聪" userId="3a7643a4fd805d74" providerId="LiveId" clId="{7886560A-80E0-427D-9C1B-A595511147D5}" dt="2021-06-28T02:56:58.065" v="147"/>
          <ac:grpSpMkLst>
            <pc:docMk/>
            <pc:sldMk cId="1046492925" sldId="319"/>
            <ac:grpSpMk id="5" creationId="{2ECB5C55-EE1F-4870-ADE8-7133D239ECA8}"/>
          </ac:grpSpMkLst>
        </pc:grpChg>
        <pc:grpChg chg="mod">
          <ac:chgData name="周 聪" userId="3a7643a4fd805d74" providerId="LiveId" clId="{7886560A-80E0-427D-9C1B-A595511147D5}" dt="2021-06-28T02:56:58.065" v="147"/>
          <ac:grpSpMkLst>
            <pc:docMk/>
            <pc:sldMk cId="1046492925" sldId="319"/>
            <ac:grpSpMk id="6" creationId="{2D10D874-EB8A-4ADA-AB60-5784B8AE07AD}"/>
          </ac:grpSpMkLst>
        </pc:grpChg>
        <pc:grpChg chg="mod">
          <ac:chgData name="周 聪" userId="3a7643a4fd805d74" providerId="LiveId" clId="{7886560A-80E0-427D-9C1B-A595511147D5}" dt="2021-06-28T02:56:58.065" v="147"/>
          <ac:grpSpMkLst>
            <pc:docMk/>
            <pc:sldMk cId="1046492925" sldId="319"/>
            <ac:grpSpMk id="8" creationId="{B3E15254-6470-4238-A8C8-7A6502723495}"/>
          </ac:grpSpMkLst>
        </pc:grpChg>
        <pc:picChg chg="add mod">
          <ac:chgData name="周 聪" userId="3a7643a4fd805d74" providerId="LiveId" clId="{7886560A-80E0-427D-9C1B-A595511147D5}" dt="2021-06-28T02:59:29.436" v="181" actId="1076"/>
          <ac:picMkLst>
            <pc:docMk/>
            <pc:sldMk cId="1046492925" sldId="319"/>
            <ac:picMk id="3" creationId="{1B3D5405-1757-414F-BA2F-14F93C81F691}"/>
          </ac:picMkLst>
        </pc:picChg>
      </pc:sldChg>
    </pc:docChg>
  </pc:docChgLst>
  <pc:docChgLst>
    <pc:chgData name="周 聪" userId="3a7643a4fd805d74" providerId="LiveId" clId="{6FF14F2C-75AC-44FB-82B4-9C81B576B66A}"/>
    <pc:docChg chg="undo custSel modSld">
      <pc:chgData name="周 聪" userId="3a7643a4fd805d74" providerId="LiveId" clId="{6FF14F2C-75AC-44FB-82B4-9C81B576B66A}" dt="2021-06-27T07:37:28.475" v="323" actId="1076"/>
      <pc:docMkLst>
        <pc:docMk/>
      </pc:docMkLst>
      <pc:sldChg chg="addSp delSp modSp mod modAnim">
        <pc:chgData name="周 聪" userId="3a7643a4fd805d74" providerId="LiveId" clId="{6FF14F2C-75AC-44FB-82B4-9C81B576B66A}" dt="2021-06-27T07:37:28.475" v="323" actId="1076"/>
        <pc:sldMkLst>
          <pc:docMk/>
          <pc:sldMk cId="0" sldId="288"/>
        </pc:sldMkLst>
        <pc:spChg chg="mod">
          <ac:chgData name="周 聪" userId="3a7643a4fd805d74" providerId="LiveId" clId="{6FF14F2C-75AC-44FB-82B4-9C81B576B66A}" dt="2021-06-26T11:50:18.290" v="67" actId="1038"/>
          <ac:spMkLst>
            <pc:docMk/>
            <pc:sldMk cId="0" sldId="288"/>
            <ac:spMk id="4" creationId="{00000000-0000-0000-0000-000000000000}"/>
          </ac:spMkLst>
        </pc:spChg>
        <pc:spChg chg="mod">
          <ac:chgData name="周 聪" userId="3a7643a4fd805d74" providerId="LiveId" clId="{6FF14F2C-75AC-44FB-82B4-9C81B576B66A}" dt="2021-06-27T07:05:54.651" v="92" actId="20577"/>
          <ac:spMkLst>
            <pc:docMk/>
            <pc:sldMk cId="0" sldId="288"/>
            <ac:spMk id="5" creationId="{00000000-0000-0000-0000-000000000000}"/>
          </ac:spMkLst>
        </pc:spChg>
        <pc:spChg chg="mod">
          <ac:chgData name="周 聪" userId="3a7643a4fd805d74" providerId="LiveId" clId="{6FF14F2C-75AC-44FB-82B4-9C81B576B66A}" dt="2021-06-27T07:37:28.475" v="323" actId="1076"/>
          <ac:spMkLst>
            <pc:docMk/>
            <pc:sldMk cId="0" sldId="288"/>
            <ac:spMk id="8" creationId="{00000000-0000-0000-0000-000000000000}"/>
          </ac:spMkLst>
        </pc:spChg>
        <pc:picChg chg="add mod modCrop">
          <ac:chgData name="周 聪" userId="3a7643a4fd805d74" providerId="LiveId" clId="{6FF14F2C-75AC-44FB-82B4-9C81B576B66A}" dt="2021-06-27T07:36:23.111" v="320" actId="1036"/>
          <ac:picMkLst>
            <pc:docMk/>
            <pc:sldMk cId="0" sldId="288"/>
            <ac:picMk id="3" creationId="{A64C5F2E-C726-4455-A565-CFD324B106FD}"/>
          </ac:picMkLst>
        </pc:picChg>
        <pc:picChg chg="add mod modCrop">
          <ac:chgData name="周 聪" userId="3a7643a4fd805d74" providerId="LiveId" clId="{6FF14F2C-75AC-44FB-82B4-9C81B576B66A}" dt="2021-06-27T07:31:27.069" v="263" actId="1076"/>
          <ac:picMkLst>
            <pc:docMk/>
            <pc:sldMk cId="0" sldId="288"/>
            <ac:picMk id="6" creationId="{BBCC7B9C-070B-4900-B204-70D39BF30DCB}"/>
          </ac:picMkLst>
        </pc:picChg>
        <pc:picChg chg="del">
          <ac:chgData name="周 聪" userId="3a7643a4fd805d74" providerId="LiveId" clId="{6FF14F2C-75AC-44FB-82B4-9C81B576B66A}" dt="2021-06-26T11:50:39.492" v="79" actId="478"/>
          <ac:picMkLst>
            <pc:docMk/>
            <pc:sldMk cId="0" sldId="288"/>
            <ac:picMk id="7" creationId="{00000000-0000-0000-0000-000000000000}"/>
          </ac:picMkLst>
        </pc:picChg>
        <pc:picChg chg="add del mod">
          <ac:chgData name="周 聪" userId="3a7643a4fd805d74" providerId="LiveId" clId="{6FF14F2C-75AC-44FB-82B4-9C81B576B66A}" dt="2021-06-27T07:36:16.660" v="314" actId="14100"/>
          <ac:picMkLst>
            <pc:docMk/>
            <pc:sldMk cId="0" sldId="288"/>
            <ac:picMk id="9" creationId="{35AE3782-F817-469F-9387-D8C9C6AC49C7}"/>
          </ac:picMkLst>
        </pc:picChg>
        <pc:picChg chg="add mod">
          <ac:chgData name="周 聪" userId="3a7643a4fd805d74" providerId="LiveId" clId="{6FF14F2C-75AC-44FB-82B4-9C81B576B66A}" dt="2021-06-27T07:36:26.114" v="321" actId="1035"/>
          <ac:picMkLst>
            <pc:docMk/>
            <pc:sldMk cId="0" sldId="288"/>
            <ac:picMk id="11" creationId="{CE8293B1-2386-4F77-8091-5970008DB644}"/>
          </ac:picMkLst>
        </pc:picChg>
        <pc:picChg chg="add del">
          <ac:chgData name="周 聪" userId="3a7643a4fd805d74" providerId="LiveId" clId="{6FF14F2C-75AC-44FB-82B4-9C81B576B66A}" dt="2021-06-27T07:23:03.707" v="102"/>
          <ac:picMkLst>
            <pc:docMk/>
            <pc:sldMk cId="0" sldId="288"/>
            <ac:picMk id="1026" creationId="{91E2A43D-F151-4DAE-808E-CF2717A9CBE0}"/>
          </ac:picMkLst>
        </pc:picChg>
        <pc:picChg chg="add mod">
          <ac:chgData name="周 聪" userId="3a7643a4fd805d74" providerId="LiveId" clId="{6FF14F2C-75AC-44FB-82B4-9C81B576B66A}" dt="2021-06-27T07:36:27.432" v="322" actId="1035"/>
          <ac:picMkLst>
            <pc:docMk/>
            <pc:sldMk cId="0" sldId="288"/>
            <ac:picMk id="1028" creationId="{B70C3896-3A26-4565-A32A-BC3E864AACF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BD1A4-3E55-DC43-BA3C-2467CF2DB7A9}" type="datetimeFigureOut">
              <a:rPr kumimoji="1" lang="zh-CN" altLang="en-US" smtClean="0"/>
              <a:t>2021/6/28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896650-A2D1-8045-B7C8-1622588C236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1896650-A2D1-8045-B7C8-1622588C2361}" type="slidenum">
              <a:rPr kumimoji="1" lang="zh-CN" altLang="en-US" smtClean="0"/>
              <a:t>1</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1896650-A2D1-8045-B7C8-1622588C2361}" type="slidenum">
              <a:rPr kumimoji="1" lang="zh-CN" altLang="en-US" smtClean="0"/>
              <a:t>2</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1896650-A2D1-8045-B7C8-1622588C2361}"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1896650-A2D1-8045-B7C8-1622588C2361}"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1896650-A2D1-8045-B7C8-1622588C2361}" type="slidenum">
              <a:rPr kumimoji="1" lang="zh-CN" altLang="en-US" smtClean="0"/>
              <a:t>15</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1896650-A2D1-8045-B7C8-1622588C2361}"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16</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01195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9DE94DE-8125-5A43-8C3A-0D0049CCB828}" type="datetimeFigureOut">
              <a:rPr kumimoji="1" lang="zh-CN" altLang="en-US" smtClean="0"/>
              <a:t>2021/6/28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3F65ED0-7147-EC46-84D5-E4D162EAD24F}"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9DE94DE-8125-5A43-8C3A-0D0049CCB828}" type="datetimeFigureOut">
              <a:rPr kumimoji="1" lang="zh-CN" altLang="en-US" smtClean="0"/>
              <a:t>2021/6/28</a:t>
            </a:fld>
            <a:endParaRPr kumimoji="1"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3F65ED0-7147-EC46-84D5-E4D162EAD24F}"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hdlbits.01xz.net/wiki/Problem_set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www.bilibili.com/video/BV1EW411u7th"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acm.sjtu.edu.cn/wiki/PPCA_2021"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jpg"/><Relationship Id="rId5" Type="http://schemas.openxmlformats.org/officeDocument/2006/relationships/image" Target="../media/image9.jpg"/><Relationship Id="rId10" Type="http://schemas.openxmlformats.org/officeDocument/2006/relationships/image" Target="../media/image14.png"/><Relationship Id="rId4" Type="http://schemas.openxmlformats.org/officeDocument/2006/relationships/image" Target="../media/image8.jpg"/><Relationship Id="rId9" Type="http://schemas.openxmlformats.org/officeDocument/2006/relationships/image" Target="../media/image13.jpg"/></Relationships>
</file>

<file path=ppt/slides/_rels/slide6.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jpg"/><Relationship Id="rId10" Type="http://schemas.openxmlformats.org/officeDocument/2006/relationships/image" Target="../media/image13.jpg"/><Relationship Id="rId4" Type="http://schemas.openxmlformats.org/officeDocument/2006/relationships/image" Target="../media/image8.jp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p:nvPr/>
        </p:nvSpPr>
        <p:spPr>
          <a:xfrm>
            <a:off x="0" y="0"/>
            <a:ext cx="12192000" cy="6858000"/>
          </a:xfrm>
          <a:prstGeom prst="rect">
            <a:avLst/>
          </a:prstGeom>
          <a:gradFill flip="none" rotWithShape="1">
            <a:gsLst>
              <a:gs pos="0">
                <a:schemeClr val="accent2">
                  <a:alpha val="64000"/>
                </a:schemeClr>
              </a:gs>
              <a:gs pos="48000">
                <a:schemeClr val="accent1"/>
              </a:gs>
              <a:gs pos="10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矩形 259"/>
          <p:cNvSpPr>
            <a:spLocks noChangeArrowheads="1"/>
          </p:cNvSpPr>
          <p:nvPr/>
        </p:nvSpPr>
        <p:spPr bwMode="auto">
          <a:xfrm>
            <a:off x="446661" y="2097188"/>
            <a:ext cx="518178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5400" b="1" cap="all" dirty="0">
                <a:solidFill>
                  <a:schemeClr val="bg1"/>
                </a:solidFill>
                <a:cs typeface="微软雅黑" panose="020B0503020204020204" pitchFamily="34" charset="-122"/>
              </a:rPr>
              <a:t>PPCA</a:t>
            </a:r>
            <a:r>
              <a:rPr lang="zh-CN" altLang="en-US" sz="5400" b="1" cap="all" dirty="0">
                <a:solidFill>
                  <a:schemeClr val="bg1"/>
                </a:solidFill>
                <a:cs typeface="微软雅黑" panose="020B0503020204020204" pitchFamily="34" charset="-122"/>
              </a:rPr>
              <a:t> </a:t>
            </a:r>
            <a:r>
              <a:rPr lang="en-US" altLang="zh-CN" sz="5400" b="1" cap="all" dirty="0">
                <a:solidFill>
                  <a:schemeClr val="bg1"/>
                </a:solidFill>
                <a:cs typeface="微软雅黑" panose="020B0503020204020204" pitchFamily="34" charset="-122"/>
              </a:rPr>
              <a:t>2021</a:t>
            </a:r>
            <a:endParaRPr lang="zh-CN" altLang="en-US" sz="5400" b="1" cap="all" dirty="0">
              <a:solidFill>
                <a:schemeClr val="bg1"/>
              </a:solidFill>
              <a:cs typeface="微软雅黑" panose="020B0503020204020204" pitchFamily="34" charset="-122"/>
            </a:endParaRPr>
          </a:p>
        </p:txBody>
      </p:sp>
      <p:sp>
        <p:nvSpPr>
          <p:cNvPr id="5" name="矩形 259"/>
          <p:cNvSpPr>
            <a:spLocks noChangeArrowheads="1"/>
          </p:cNvSpPr>
          <p:nvPr/>
        </p:nvSpPr>
        <p:spPr bwMode="auto">
          <a:xfrm>
            <a:off x="446661" y="3731112"/>
            <a:ext cx="6122817"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dirty="0">
                <a:solidFill>
                  <a:schemeClr val="accent2">
                    <a:lumMod val="75000"/>
                  </a:schemeClr>
                </a:solidFill>
                <a:cs typeface="微软雅黑" panose="020B0503020204020204" pitchFamily="34" charset="-122"/>
              </a:rPr>
              <a:t>编程综合实践</a:t>
            </a:r>
            <a:endParaRPr lang="en-US" altLang="zh-CN" sz="1800" dirty="0">
              <a:solidFill>
                <a:schemeClr val="accent2">
                  <a:lumMod val="75000"/>
                </a:schemeClr>
              </a:solidFill>
              <a:cs typeface="微软雅黑" panose="020B0503020204020204" pitchFamily="34" charset="-122"/>
            </a:endParaRPr>
          </a:p>
          <a:p>
            <a:pPr>
              <a:buNone/>
            </a:pPr>
            <a:r>
              <a:rPr lang="en-US" altLang="zh-CN" sz="1800" dirty="0">
                <a:solidFill>
                  <a:schemeClr val="accent2">
                    <a:lumMod val="75000"/>
                  </a:schemeClr>
                </a:solidFill>
                <a:cs typeface="微软雅黑" panose="020B0503020204020204" pitchFamily="34" charset="-122"/>
              </a:rPr>
              <a:t>Principle and Practice of Computer Algorithms</a:t>
            </a:r>
          </a:p>
          <a:p>
            <a:pPr>
              <a:buNone/>
            </a:pPr>
            <a:r>
              <a:rPr lang="en-US" altLang="zh-CN" sz="1800" dirty="0">
                <a:solidFill>
                  <a:schemeClr val="accent2">
                    <a:lumMod val="75000"/>
                  </a:schemeClr>
                </a:solidFill>
                <a:cs typeface="微软雅黑" panose="020B0503020204020204" pitchFamily="34" charset="-122"/>
              </a:rPr>
              <a:t>2020</a:t>
            </a:r>
            <a:r>
              <a:rPr lang="zh-CN" altLang="en-US" sz="1800" dirty="0">
                <a:solidFill>
                  <a:schemeClr val="accent2">
                    <a:lumMod val="75000"/>
                  </a:schemeClr>
                </a:solidFill>
                <a:cs typeface="微软雅黑" panose="020B0503020204020204" pitchFamily="34" charset="-122"/>
              </a:rPr>
              <a:t>级</a:t>
            </a:r>
            <a:r>
              <a:rPr lang="en-US" altLang="zh-CN" sz="1800" dirty="0">
                <a:solidFill>
                  <a:schemeClr val="accent2">
                    <a:lumMod val="75000"/>
                  </a:schemeClr>
                </a:solidFill>
                <a:cs typeface="微软雅黑" panose="020B0503020204020204" pitchFamily="34" charset="-122"/>
              </a:rPr>
              <a:t>ACM</a:t>
            </a:r>
            <a:r>
              <a:rPr lang="zh-CN" altLang="en-US" sz="1800" dirty="0">
                <a:solidFill>
                  <a:schemeClr val="accent2">
                    <a:lumMod val="75000"/>
                  </a:schemeClr>
                </a:solidFill>
                <a:cs typeface="微软雅黑" panose="020B0503020204020204" pitchFamily="34" charset="-122"/>
              </a:rPr>
              <a:t>班</a:t>
            </a:r>
            <a:r>
              <a:rPr lang="en-US" altLang="zh-CN" sz="1800" dirty="0">
                <a:solidFill>
                  <a:schemeClr val="accent2">
                    <a:lumMod val="75000"/>
                  </a:schemeClr>
                </a:solidFill>
                <a:cs typeface="微软雅黑" panose="020B0503020204020204" pitchFamily="34" charset="-122"/>
              </a:rPr>
              <a:t> &amp; </a:t>
            </a:r>
            <a:r>
              <a:rPr lang="zh-CN" altLang="en-US" sz="1800" dirty="0">
                <a:solidFill>
                  <a:schemeClr val="accent2">
                    <a:lumMod val="75000"/>
                  </a:schemeClr>
                </a:solidFill>
                <a:cs typeface="微软雅黑" panose="020B0503020204020204" pitchFamily="34" charset="-122"/>
              </a:rPr>
              <a:t>致远工科荣誉  </a:t>
            </a:r>
            <a:r>
              <a:rPr lang="en-US" altLang="zh-CN" sz="1800" dirty="0">
                <a:solidFill>
                  <a:schemeClr val="accent2">
                    <a:lumMod val="75000"/>
                  </a:schemeClr>
                </a:solidFill>
                <a:cs typeface="微软雅黑" panose="020B0503020204020204" pitchFamily="34" charset="-122"/>
              </a:rPr>
              <a:t>2021.6.28</a:t>
            </a:r>
            <a:endParaRPr lang="zh-CN" altLang="en-US" sz="1800" dirty="0">
              <a:solidFill>
                <a:schemeClr val="accent2">
                  <a:lumMod val="75000"/>
                </a:schemeClr>
              </a:solidFill>
              <a:cs typeface="微软雅黑" panose="020B0503020204020204" pitchFamily="34" charset="-122"/>
            </a:endParaRPr>
          </a:p>
        </p:txBody>
      </p:sp>
      <p:pic>
        <p:nvPicPr>
          <p:cNvPr id="3" name="图片 2">
            <a:extLst>
              <a:ext uri="{FF2B5EF4-FFF2-40B4-BE49-F238E27FC236}">
                <a16:creationId xmlns:a16="http://schemas.microsoft.com/office/drawing/2014/main" id="{A64C5F2E-C726-4455-A565-CFD324B106FD}"/>
              </a:ext>
            </a:extLst>
          </p:cNvPr>
          <p:cNvPicPr>
            <a:picLocks noChangeAspect="1"/>
          </p:cNvPicPr>
          <p:nvPr/>
        </p:nvPicPr>
        <p:blipFill rotWithShape="1">
          <a:blip r:embed="rId3"/>
          <a:srcRect t="11683" b="3404"/>
          <a:stretch/>
        </p:blipFill>
        <p:spPr>
          <a:xfrm>
            <a:off x="6751433" y="208671"/>
            <a:ext cx="5064460" cy="2234157"/>
          </a:xfrm>
          <a:prstGeom prst="rect">
            <a:avLst/>
          </a:prstGeom>
          <a:ln>
            <a:noFill/>
          </a:ln>
          <a:effectLst>
            <a:outerShdw blurRad="292100" dist="139700" dir="2700000" algn="tl" rotWithShape="0">
              <a:srgbClr val="333333">
                <a:alpha val="65000"/>
              </a:srgbClr>
            </a:outerShdw>
          </a:effectLst>
        </p:spPr>
      </p:pic>
      <p:pic>
        <p:nvPicPr>
          <p:cNvPr id="9" name="Picture 4">
            <a:extLst>
              <a:ext uri="{FF2B5EF4-FFF2-40B4-BE49-F238E27FC236}">
                <a16:creationId xmlns:a16="http://schemas.microsoft.com/office/drawing/2014/main" id="{35AE3782-F817-469F-9387-D8C9C6AC4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1433" y="2503582"/>
            <a:ext cx="2058269" cy="198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BBCC7B9C-070B-4900-B204-70D39BF30DCB}"/>
              </a:ext>
            </a:extLst>
          </p:cNvPr>
          <p:cNvPicPr>
            <a:picLocks noChangeAspect="1"/>
          </p:cNvPicPr>
          <p:nvPr/>
        </p:nvPicPr>
        <p:blipFill rotWithShape="1">
          <a:blip r:embed="rId5"/>
          <a:srcRect l="660" r="2223"/>
          <a:stretch/>
        </p:blipFill>
        <p:spPr>
          <a:xfrm>
            <a:off x="8919487" y="2512460"/>
            <a:ext cx="2896406" cy="1980000"/>
          </a:xfrm>
          <a:prstGeom prst="rect">
            <a:avLst/>
          </a:prstGeom>
          <a:ln>
            <a:noFill/>
          </a:ln>
          <a:effectLst>
            <a:outerShdw blurRad="292100" dist="139700" dir="2700000" algn="tl" rotWithShape="0">
              <a:srgbClr val="333333">
                <a:alpha val="65000"/>
              </a:srgbClr>
            </a:outerShdw>
          </a:effectLst>
        </p:spPr>
      </p:pic>
      <p:pic>
        <p:nvPicPr>
          <p:cNvPr id="1028" name="Picture 4">
            <a:extLst>
              <a:ext uri="{FF2B5EF4-FFF2-40B4-BE49-F238E27FC236}">
                <a16:creationId xmlns:a16="http://schemas.microsoft.com/office/drawing/2014/main" id="{B70C3896-3A26-4565-A32A-BC3E864AAC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96" r="3787"/>
          <a:stretch/>
        </p:blipFill>
        <p:spPr bwMode="auto">
          <a:xfrm>
            <a:off x="8919487" y="4558812"/>
            <a:ext cx="2896406" cy="198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CE8293B1-2386-4F77-8091-5970008DB644}"/>
              </a:ext>
            </a:extLst>
          </p:cNvPr>
          <p:cNvPicPr>
            <a:picLocks noChangeAspect="1"/>
          </p:cNvPicPr>
          <p:nvPr/>
        </p:nvPicPr>
        <p:blipFill>
          <a:blip r:embed="rId7"/>
          <a:stretch>
            <a:fillRect/>
          </a:stretch>
        </p:blipFill>
        <p:spPr>
          <a:xfrm>
            <a:off x="6751432" y="4558812"/>
            <a:ext cx="2058269" cy="1998481"/>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5492" y="1079179"/>
            <a:ext cx="10173426" cy="5577937"/>
          </a:xfrm>
          <a:prstGeom prst="rect">
            <a:avLst/>
          </a:prstGeom>
          <a:noFill/>
        </p:spPr>
        <p:txBody>
          <a:bodyPr wrap="square">
            <a:spAutoFit/>
          </a:bodyPr>
          <a:lstStyle/>
          <a:p>
            <a:pPr marL="347472" indent="-347472" algn="l" rtl="0" eaLnBrk="1" latinLnBrk="0" hangingPunct="1">
              <a:lnSpc>
                <a:spcPct val="150000"/>
              </a:lnSpc>
              <a:spcBef>
                <a:spcPts val="0"/>
              </a:spcBef>
              <a:spcAft>
                <a:spcPts val="0"/>
              </a:spcAft>
              <a:buClrTx/>
              <a:buSzPts val="2000"/>
              <a:buFont typeface="Arial" panose="020B0604020202020204" pitchFamily="34" charset="0"/>
              <a:buChar char="•"/>
            </a:pPr>
            <a:r>
              <a:rPr lang="en-US" altLang="zh-CN" sz="2000" kern="1200" dirty="0">
                <a:solidFill>
                  <a:srgbClr val="000000"/>
                </a:solidFill>
                <a:effectLst/>
                <a:latin typeface="微软雅黑" panose="020B0503020204020204" pitchFamily="34" charset="-122"/>
                <a:ea typeface="微软雅黑" panose="020B0503020204020204" pitchFamily="34" charset="-122"/>
                <a:cs typeface="+mn-cs"/>
              </a:rPr>
              <a:t>1. RISC-V CPU</a:t>
            </a:r>
            <a:r>
              <a:rPr lang="zh-CN" altLang="zh-CN" sz="2000" kern="1200" dirty="0">
                <a:solidFill>
                  <a:srgbClr val="000000"/>
                </a:solidFill>
                <a:effectLst/>
                <a:latin typeface="微软雅黑" panose="020B0503020204020204" pitchFamily="34" charset="-122"/>
                <a:ea typeface="微软雅黑" panose="020B0503020204020204" pitchFamily="34" charset="-122"/>
                <a:cs typeface="+mn-cs"/>
              </a:rPr>
              <a:t>模拟器（第</a:t>
            </a:r>
            <a:r>
              <a:rPr lang="en-US" altLang="zh-CN" sz="2000" kern="1200" dirty="0">
                <a:solidFill>
                  <a:srgbClr val="000000"/>
                </a:solidFill>
                <a:effectLst/>
                <a:latin typeface="微软雅黑" panose="020B0503020204020204" pitchFamily="34" charset="-122"/>
                <a:ea typeface="微软雅黑" panose="020B0503020204020204" pitchFamily="34" charset="-122"/>
                <a:cs typeface="+mn-cs"/>
              </a:rPr>
              <a:t>1</a:t>
            </a:r>
            <a:r>
              <a:rPr lang="zh-CN" altLang="zh-CN" sz="2000" kern="1200" dirty="0">
                <a:solidFill>
                  <a:srgbClr val="000000"/>
                </a:solidFill>
                <a:effectLst/>
                <a:latin typeface="微软雅黑" panose="020B0503020204020204" pitchFamily="34" charset="-122"/>
                <a:ea typeface="微软雅黑" panose="020B0503020204020204" pitchFamily="34" charset="-122"/>
                <a:cs typeface="+mn-cs"/>
              </a:rPr>
              <a:t>周、第</a:t>
            </a:r>
            <a:r>
              <a:rPr lang="en-US" altLang="zh-CN" sz="2000" kern="1200" dirty="0">
                <a:solidFill>
                  <a:srgbClr val="000000"/>
                </a:solidFill>
                <a:effectLst/>
                <a:latin typeface="微软雅黑" panose="020B0503020204020204" pitchFamily="34" charset="-122"/>
                <a:ea typeface="微软雅黑" panose="020B0503020204020204" pitchFamily="34" charset="-122"/>
                <a:cs typeface="+mn-cs"/>
              </a:rPr>
              <a:t>2</a:t>
            </a:r>
            <a:r>
              <a:rPr lang="zh-CN" altLang="zh-CN" sz="2000" kern="1200" dirty="0">
                <a:solidFill>
                  <a:srgbClr val="000000"/>
                </a:solidFill>
                <a:effectLst/>
                <a:latin typeface="微软雅黑" panose="020B0503020204020204" pitchFamily="34" charset="-122"/>
                <a:ea typeface="微软雅黑" panose="020B0503020204020204" pitchFamily="34" charset="-122"/>
                <a:cs typeface="+mn-cs"/>
              </a:rPr>
              <a:t>周）</a:t>
            </a:r>
            <a:r>
              <a:rPr lang="en-US" altLang="zh-CN" sz="2000" kern="1200" dirty="0">
                <a:solidFill>
                  <a:srgbClr val="000000"/>
                </a:solidFill>
                <a:effectLst/>
                <a:latin typeface="微软雅黑" panose="020B0503020204020204" pitchFamily="34" charset="-122"/>
                <a:ea typeface="微软雅黑" panose="020B0503020204020204" pitchFamily="34" charset="-122"/>
                <a:cs typeface="+mn-cs"/>
              </a:rPr>
              <a:t> 25</a:t>
            </a:r>
          </a:p>
          <a:p>
            <a:pPr marL="804672" lvl="1" indent="-347472">
              <a:lnSpc>
                <a:spcPct val="150000"/>
              </a:lnSpc>
              <a:buSzPts val="2000"/>
              <a:buFont typeface="Arial" panose="020B0604020202020204" pitchFamily="34" charset="0"/>
              <a:buChar char="•"/>
            </a:pPr>
            <a:r>
              <a:rPr lang="zh-CN" altLang="en-US" sz="2000" kern="1200" dirty="0">
                <a:solidFill>
                  <a:srgbClr val="000000"/>
                </a:solidFill>
                <a:effectLst/>
                <a:latin typeface="微软雅黑" panose="020B0503020204020204" pitchFamily="34" charset="-122"/>
                <a:ea typeface="微软雅黑" panose="020B0503020204020204" pitchFamily="34" charset="-122"/>
                <a:cs typeface="+mn-cs"/>
              </a:rPr>
              <a:t>第一周周一发布</a:t>
            </a:r>
            <a:r>
              <a:rPr lang="zh-CN" altLang="en-US" sz="2000" dirty="0">
                <a:solidFill>
                  <a:srgbClr val="000000"/>
                </a:solidFill>
                <a:latin typeface="微软雅黑" panose="020B0503020204020204" pitchFamily="34" charset="-122"/>
                <a:ea typeface="微软雅黑" panose="020B0503020204020204" pitchFamily="34" charset="-122"/>
              </a:rPr>
              <a:t>，第二周周日</a:t>
            </a:r>
            <a:r>
              <a:rPr lang="en-US" altLang="zh-CN" sz="2000" dirty="0">
                <a:solidFill>
                  <a:srgbClr val="000000"/>
                </a:solidFill>
                <a:latin typeface="微软雅黑" panose="020B0503020204020204" pitchFamily="34" charset="-122"/>
                <a:ea typeface="微软雅黑" panose="020B0503020204020204" pitchFamily="34" charset="-122"/>
              </a:rPr>
              <a:t>23:00</a:t>
            </a:r>
            <a:r>
              <a:rPr lang="zh-CN" altLang="en-US" sz="2000" dirty="0">
                <a:solidFill>
                  <a:srgbClr val="000000"/>
                </a:solidFill>
                <a:latin typeface="微软雅黑" panose="020B0503020204020204" pitchFamily="34" charset="-122"/>
                <a:ea typeface="微软雅黑" panose="020B0503020204020204" pitchFamily="34" charset="-122"/>
              </a:rPr>
              <a:t> 截止</a:t>
            </a:r>
            <a:endParaRPr lang="en-US" altLang="zh-CN" sz="2000" kern="1200" dirty="0">
              <a:solidFill>
                <a:srgbClr val="000000"/>
              </a:solidFill>
              <a:effectLst/>
              <a:latin typeface="微软雅黑" panose="020B0503020204020204" pitchFamily="34" charset="-122"/>
              <a:ea typeface="微软雅黑" panose="020B0503020204020204" pitchFamily="34" charset="-122"/>
              <a:cs typeface="+mn-cs"/>
            </a:endParaRPr>
          </a:p>
          <a:p>
            <a:pPr marL="804672" lvl="1" indent="-347472">
              <a:lnSpc>
                <a:spcPct val="150000"/>
              </a:lnSpc>
              <a:buSzPts val="2000"/>
              <a:buFont typeface="Arial" panose="020B0604020202020204" pitchFamily="34" charset="0"/>
              <a:buChar char="•"/>
            </a:pPr>
            <a:r>
              <a:rPr lang="zh-CN" altLang="en-US" sz="2000" kern="1200" dirty="0">
                <a:solidFill>
                  <a:srgbClr val="000000"/>
                </a:solidFill>
                <a:effectLst/>
                <a:latin typeface="微软雅黑" panose="020B0503020204020204" pitchFamily="34" charset="-122"/>
                <a:ea typeface="微软雅黑" panose="020B0503020204020204" pitchFamily="34" charset="-122"/>
                <a:cs typeface="+mn-cs"/>
              </a:rPr>
              <a:t>使用 </a:t>
            </a:r>
            <a:r>
              <a:rPr lang="en-US" altLang="zh-CN" sz="2000" kern="1200" dirty="0">
                <a:solidFill>
                  <a:srgbClr val="000000"/>
                </a:solidFill>
                <a:effectLst/>
                <a:latin typeface="微软雅黑" panose="020B0503020204020204" pitchFamily="34" charset="-122"/>
                <a:ea typeface="微软雅黑" panose="020B0503020204020204" pitchFamily="34" charset="-122"/>
                <a:cs typeface="+mn-cs"/>
              </a:rPr>
              <a:t>C++</a:t>
            </a:r>
            <a:r>
              <a:rPr lang="zh-CN" altLang="en-US" sz="2000" kern="1200" dirty="0">
                <a:solidFill>
                  <a:srgbClr val="000000"/>
                </a:solidFill>
                <a:effectLst/>
                <a:latin typeface="微软雅黑" panose="020B0503020204020204" pitchFamily="34" charset="-122"/>
                <a:ea typeface="微软雅黑" panose="020B0503020204020204" pitchFamily="34" charset="-122"/>
                <a:cs typeface="+mn-cs"/>
              </a:rPr>
              <a:t>模拟 </a:t>
            </a:r>
            <a:r>
              <a:rPr lang="en-US" altLang="zh-CN" sz="2000" kern="1200" dirty="0">
                <a:solidFill>
                  <a:srgbClr val="000000"/>
                </a:solidFill>
                <a:effectLst/>
                <a:latin typeface="微软雅黑" panose="020B0503020204020204" pitchFamily="34" charset="-122"/>
                <a:ea typeface="微软雅黑" panose="020B0503020204020204" pitchFamily="34" charset="-122"/>
                <a:cs typeface="+mn-cs"/>
              </a:rPr>
              <a:t>RISC-V </a:t>
            </a:r>
            <a:r>
              <a:rPr lang="zh-CN" altLang="en-US" sz="2000" kern="1200" dirty="0">
                <a:solidFill>
                  <a:srgbClr val="000000"/>
                </a:solidFill>
                <a:effectLst/>
                <a:latin typeface="微软雅黑" panose="020B0503020204020204" pitchFamily="34" charset="-122"/>
                <a:ea typeface="微软雅黑" panose="020B0503020204020204" pitchFamily="34" charset="-122"/>
                <a:cs typeface="+mn-cs"/>
              </a:rPr>
              <a:t>指令集，根据乱序与否分为两个版本</a:t>
            </a:r>
          </a:p>
          <a:p>
            <a:pPr marL="804672" lvl="1" indent="-347472">
              <a:lnSpc>
                <a:spcPct val="150000"/>
              </a:lnSpc>
              <a:buSzPts val="2000"/>
              <a:buFont typeface="Arial" panose="020B0604020202020204" pitchFamily="34" charset="0"/>
              <a:buChar char="•"/>
            </a:pPr>
            <a:r>
              <a:rPr lang="zh-CN" altLang="en-US" sz="2000" kern="1200" dirty="0">
                <a:solidFill>
                  <a:srgbClr val="000000"/>
                </a:solidFill>
                <a:effectLst/>
                <a:latin typeface="微软雅黑" panose="020B0503020204020204" pitchFamily="34" charset="-122"/>
                <a:ea typeface="微软雅黑" panose="020B0503020204020204" pitchFamily="34" charset="-122"/>
                <a:cs typeface="+mn-cs"/>
              </a:rPr>
              <a:t>基本版本：五级流水，至少实现 </a:t>
            </a:r>
            <a:r>
              <a:rPr lang="en-US" altLang="zh-CN" sz="2000" kern="1200" dirty="0">
                <a:solidFill>
                  <a:srgbClr val="000000"/>
                </a:solidFill>
                <a:effectLst/>
                <a:latin typeface="微软雅黑" panose="020B0503020204020204" pitchFamily="34" charset="-122"/>
                <a:ea typeface="微软雅黑" panose="020B0503020204020204" pitchFamily="34" charset="-122"/>
                <a:cs typeface="+mn-cs"/>
              </a:rPr>
              <a:t>2 </a:t>
            </a:r>
            <a:r>
              <a:rPr lang="zh-CN" altLang="en-US" sz="2000" kern="1200" dirty="0">
                <a:solidFill>
                  <a:srgbClr val="000000"/>
                </a:solidFill>
                <a:effectLst/>
                <a:latin typeface="微软雅黑" panose="020B0503020204020204" pitchFamily="34" charset="-122"/>
                <a:ea typeface="微软雅黑" panose="020B0503020204020204" pitchFamily="34" charset="-122"/>
                <a:cs typeface="+mn-cs"/>
              </a:rPr>
              <a:t>位饱和计数器分支预测</a:t>
            </a:r>
          </a:p>
          <a:p>
            <a:pPr marL="804672" lvl="1" indent="-347472">
              <a:lnSpc>
                <a:spcPct val="150000"/>
              </a:lnSpc>
              <a:buSzPts val="2000"/>
              <a:buFont typeface="Arial" panose="020B0604020202020204" pitchFamily="34" charset="0"/>
              <a:buChar char="•"/>
            </a:pPr>
            <a:r>
              <a:rPr lang="zh-CN" altLang="en-US" sz="2000" kern="1200" dirty="0">
                <a:solidFill>
                  <a:srgbClr val="000000"/>
                </a:solidFill>
                <a:effectLst/>
                <a:latin typeface="微软雅黑" panose="020B0503020204020204" pitchFamily="34" charset="-122"/>
                <a:ea typeface="微软雅黑" panose="020B0503020204020204" pitchFamily="34" charset="-122"/>
                <a:cs typeface="+mn-cs"/>
              </a:rPr>
              <a:t>高级版本：托马斯洛</a:t>
            </a:r>
            <a:r>
              <a:rPr lang="en-US" altLang="zh-CN" sz="2000" kern="1200" dirty="0" err="1">
                <a:solidFill>
                  <a:srgbClr val="000000"/>
                </a:solidFill>
                <a:effectLst/>
                <a:latin typeface="微软雅黑" panose="020B0503020204020204" pitchFamily="34" charset="-122"/>
                <a:ea typeface="微软雅黑" panose="020B0503020204020204" pitchFamily="34" charset="-122"/>
                <a:cs typeface="+mn-cs"/>
              </a:rPr>
              <a:t>Tomasulo</a:t>
            </a:r>
            <a:r>
              <a:rPr lang="zh-CN" altLang="en-US" sz="2000" kern="1200" dirty="0">
                <a:solidFill>
                  <a:srgbClr val="000000"/>
                </a:solidFill>
                <a:effectLst/>
                <a:latin typeface="微软雅黑" panose="020B0503020204020204" pitchFamily="34" charset="-122"/>
                <a:ea typeface="微软雅黑" panose="020B0503020204020204" pitchFamily="34" charset="-122"/>
                <a:cs typeface="+mn-cs"/>
              </a:rPr>
              <a:t>乱序执行</a:t>
            </a:r>
          </a:p>
          <a:p>
            <a:pPr marL="804672" lvl="1" indent="-347472">
              <a:lnSpc>
                <a:spcPct val="150000"/>
              </a:lnSpc>
              <a:buSzPts val="2000"/>
              <a:buFont typeface="Arial" panose="020B0604020202020204" pitchFamily="34" charset="0"/>
              <a:buChar char="•"/>
            </a:pPr>
            <a:r>
              <a:rPr lang="zh-CN" altLang="en-US" sz="2000" kern="1200" dirty="0">
                <a:solidFill>
                  <a:srgbClr val="000000"/>
                </a:solidFill>
                <a:effectLst/>
                <a:latin typeface="微软雅黑" panose="020B0503020204020204" pitchFamily="34" charset="-122"/>
                <a:ea typeface="微软雅黑" panose="020B0503020204020204" pitchFamily="34" charset="-122"/>
                <a:cs typeface="+mn-cs"/>
              </a:rPr>
              <a:t>可能的</a:t>
            </a:r>
            <a:r>
              <a:rPr lang="en-US" altLang="zh-CN" sz="2000" kern="1200" dirty="0">
                <a:solidFill>
                  <a:srgbClr val="000000"/>
                </a:solidFill>
                <a:effectLst/>
                <a:latin typeface="微软雅黑" panose="020B0503020204020204" pitchFamily="34" charset="-122"/>
                <a:ea typeface="微软雅黑" panose="020B0503020204020204" pitchFamily="34" charset="-122"/>
                <a:cs typeface="+mn-cs"/>
              </a:rPr>
              <a:t>Bonus</a:t>
            </a:r>
            <a:r>
              <a:rPr lang="zh-CN" altLang="en-US" sz="2000" kern="1200" dirty="0">
                <a:solidFill>
                  <a:srgbClr val="000000"/>
                </a:solidFill>
                <a:effectLst/>
                <a:latin typeface="微软雅黑" panose="020B0503020204020204" pitchFamily="34" charset="-122"/>
                <a:ea typeface="微软雅黑" panose="020B0503020204020204" pitchFamily="34" charset="-122"/>
                <a:cs typeface="+mn-cs"/>
              </a:rPr>
              <a:t>：高级分支预测，数据前传（</a:t>
            </a:r>
            <a:r>
              <a:rPr lang="en-US" altLang="zh-CN" sz="2000" kern="1200" dirty="0">
                <a:solidFill>
                  <a:srgbClr val="000000"/>
                </a:solidFill>
                <a:effectLst/>
                <a:latin typeface="微软雅黑" panose="020B0503020204020204" pitchFamily="34" charset="-122"/>
                <a:ea typeface="微软雅黑" panose="020B0503020204020204" pitchFamily="34" charset="-122"/>
                <a:cs typeface="+mn-cs"/>
              </a:rPr>
              <a:t>forwarding</a:t>
            </a:r>
            <a:r>
              <a:rPr lang="zh-CN" altLang="en-US" sz="2000" kern="1200" dirty="0">
                <a:solidFill>
                  <a:srgbClr val="000000"/>
                </a:solidFill>
                <a:effectLst/>
                <a:latin typeface="微软雅黑" panose="020B0503020204020204" pitchFamily="34" charset="-122"/>
                <a:ea typeface="微软雅黑" panose="020B0503020204020204" pitchFamily="34" charset="-122"/>
                <a:cs typeface="+mn-cs"/>
              </a:rPr>
              <a:t>）或其他</a:t>
            </a:r>
            <a:endParaRPr lang="en-US" altLang="zh-CN" sz="2000" kern="1200" dirty="0">
              <a:solidFill>
                <a:srgbClr val="000000"/>
              </a:solidFill>
              <a:effectLst/>
              <a:latin typeface="微软雅黑" panose="020B0503020204020204" pitchFamily="34" charset="-122"/>
              <a:ea typeface="微软雅黑" panose="020B0503020204020204" pitchFamily="34" charset="-122"/>
              <a:cs typeface="+mn-cs"/>
            </a:endParaRPr>
          </a:p>
          <a:p>
            <a:pPr marL="804672" lvl="1" indent="-347472">
              <a:lnSpc>
                <a:spcPct val="150000"/>
              </a:lnSpc>
              <a:buSzPts val="2000"/>
              <a:buFont typeface="Arial" panose="020B0604020202020204" pitchFamily="34" charset="0"/>
              <a:buChar char="•"/>
            </a:pPr>
            <a:r>
              <a:rPr lang="en-US" altLang="zh-CN" sz="2000" kern="1200" dirty="0">
                <a:solidFill>
                  <a:srgbClr val="000000"/>
                </a:solidFill>
                <a:effectLst/>
                <a:latin typeface="微软雅黑" panose="020B0503020204020204" pitchFamily="34" charset="-122"/>
                <a:ea typeface="微软雅黑" panose="020B0503020204020204" pitchFamily="34" charset="-122"/>
                <a:cs typeface="+mn-cs"/>
              </a:rPr>
              <a:t>Code Review</a:t>
            </a:r>
            <a:r>
              <a:rPr lang="zh-CN" altLang="en-US" sz="2000" kern="1200" dirty="0">
                <a:solidFill>
                  <a:srgbClr val="000000"/>
                </a:solidFill>
                <a:effectLst/>
                <a:latin typeface="微软雅黑" panose="020B0503020204020204" pitchFamily="34" charset="-122"/>
                <a:ea typeface="微软雅黑" panose="020B0503020204020204" pitchFamily="34" charset="-122"/>
                <a:cs typeface="+mn-cs"/>
              </a:rPr>
              <a:t>（所有</a:t>
            </a:r>
            <a:r>
              <a:rPr lang="zh-CN" altLang="en-US" sz="2000" dirty="0">
                <a:latin typeface="微软雅黑" panose="020B0503020204020204" pitchFamily="34" charset="-122"/>
                <a:ea typeface="微软雅黑" panose="020B0503020204020204" pitchFamily="34" charset="-122"/>
              </a:rPr>
              <a:t>大作业都需要</a:t>
            </a:r>
            <a:r>
              <a:rPr lang="en-US" altLang="zh-CN" sz="2000" dirty="0">
                <a:latin typeface="微软雅黑" panose="020B0503020204020204" pitchFamily="34" charset="-122"/>
                <a:ea typeface="微软雅黑" panose="020B0503020204020204" pitchFamily="34" charset="-122"/>
              </a:rPr>
              <a:t>code review</a:t>
            </a:r>
            <a:r>
              <a:rPr lang="zh-CN" altLang="en-US" sz="2000" dirty="0">
                <a:latin typeface="微软雅黑" panose="020B0503020204020204" pitchFamily="34" charset="-122"/>
                <a:ea typeface="微软雅黑" panose="020B0503020204020204" pitchFamily="34" charset="-122"/>
              </a:rPr>
              <a:t>，影响得分，所以请养成良好的代码风格（避免</a:t>
            </a:r>
            <a:r>
              <a:rPr lang="en-US" altLang="zh-CN" sz="2000" dirty="0">
                <a:latin typeface="微软雅黑" panose="020B0503020204020204" pitchFamily="34" charset="-122"/>
                <a:ea typeface="微软雅黑" panose="020B0503020204020204" pitchFamily="34" charset="-122"/>
              </a:rPr>
              <a:t>hack</a:t>
            </a:r>
            <a:r>
              <a:rPr lang="zh-CN" altLang="en-US" sz="2000" dirty="0">
                <a:latin typeface="微软雅黑" panose="020B0503020204020204" pitchFamily="34" charset="-122"/>
                <a:ea typeface="微软雅黑" panose="020B0503020204020204" pitchFamily="34" charset="-122"/>
              </a:rPr>
              <a:t>，避免糟糕的宏定义）</a:t>
            </a:r>
            <a:endParaRPr lang="en-US" altLang="zh-CN" sz="2000" kern="1200" dirty="0">
              <a:solidFill>
                <a:srgbClr val="000000"/>
              </a:solidFill>
              <a:effectLst/>
              <a:latin typeface="微软雅黑" panose="020B0503020204020204" pitchFamily="34" charset="-122"/>
              <a:ea typeface="微软雅黑" panose="020B0503020204020204" pitchFamily="34" charset="-122"/>
              <a:cs typeface="+mn-cs"/>
            </a:endParaRPr>
          </a:p>
          <a:p>
            <a:pPr marL="804672" lvl="1" indent="-347472">
              <a:lnSpc>
                <a:spcPct val="150000"/>
              </a:lnSpc>
              <a:buSzPts val="2000"/>
              <a:buFont typeface="Arial" panose="020B0604020202020204" pitchFamily="34" charset="0"/>
              <a:buChar char="•"/>
            </a:pPr>
            <a:endParaRPr lang="en-US" altLang="zh-CN" sz="2000" kern="1200" dirty="0">
              <a:solidFill>
                <a:srgbClr val="000000"/>
              </a:solidFill>
              <a:latin typeface="微软雅黑" panose="020B0503020204020204" pitchFamily="34" charset="-122"/>
              <a:ea typeface="微软雅黑" panose="020B0503020204020204" pitchFamily="34" charset="-122"/>
              <a:cs typeface="+mn-cs"/>
            </a:endParaRPr>
          </a:p>
          <a:p>
            <a:pPr marL="804672" lvl="1" indent="-347472">
              <a:lnSpc>
                <a:spcPct val="150000"/>
              </a:lnSpc>
              <a:buSzPts val="2000"/>
              <a:buFont typeface="Arial" panose="020B0604020202020204" pitchFamily="34" charset="0"/>
              <a:buChar char="•"/>
            </a:pPr>
            <a:r>
              <a:rPr lang="zh-CN" altLang="en-US" sz="2000" kern="1200" dirty="0">
                <a:solidFill>
                  <a:srgbClr val="000000"/>
                </a:solidFill>
                <a:effectLst/>
                <a:latin typeface="微软雅黑" panose="020B0503020204020204" pitchFamily="34" charset="-122"/>
                <a:ea typeface="微软雅黑" panose="020B0503020204020204" pitchFamily="34" charset="-122"/>
                <a:cs typeface="+mn-cs"/>
              </a:rPr>
              <a:t>五级流水（基本版本）与托马斯洛（高级版本）选一实现</a:t>
            </a:r>
            <a:endParaRPr lang="en-US" altLang="zh-CN" sz="2000" kern="1200" dirty="0">
              <a:solidFill>
                <a:srgbClr val="000000"/>
              </a:solidFill>
              <a:effectLst/>
              <a:latin typeface="微软雅黑" panose="020B0503020204020204" pitchFamily="34" charset="-122"/>
              <a:ea typeface="微软雅黑" panose="020B0503020204020204" pitchFamily="34" charset="-122"/>
              <a:cs typeface="+mn-cs"/>
            </a:endParaRPr>
          </a:p>
          <a:p>
            <a:pPr marL="804672" lvl="1" indent="-347472">
              <a:lnSpc>
                <a:spcPct val="150000"/>
              </a:lnSpc>
              <a:buSzPts val="2000"/>
              <a:buFont typeface="Arial" panose="020B0604020202020204" pitchFamily="34" charset="0"/>
              <a:buChar char="•"/>
            </a:pPr>
            <a:r>
              <a:rPr lang="zh-CN" altLang="en-US" sz="2000" kern="1200" dirty="0">
                <a:solidFill>
                  <a:srgbClr val="000000"/>
                </a:solidFill>
                <a:effectLst/>
                <a:latin typeface="微软雅黑" panose="020B0503020204020204" pitchFamily="34" charset="-122"/>
                <a:ea typeface="微软雅黑" panose="020B0503020204020204" pitchFamily="34" charset="-122"/>
                <a:cs typeface="+mn-cs"/>
              </a:rPr>
              <a:t>五级流水：</a:t>
            </a:r>
            <a:r>
              <a:rPr lang="en-US" altLang="zh-CN" sz="2000" kern="1200" dirty="0">
                <a:solidFill>
                  <a:srgbClr val="000000"/>
                </a:solidFill>
                <a:effectLst/>
                <a:latin typeface="微软雅黑" panose="020B0503020204020204" pitchFamily="34" charset="-122"/>
                <a:ea typeface="微软雅黑" panose="020B0503020204020204" pitchFamily="34" charset="-122"/>
                <a:cs typeface="+mn-cs"/>
              </a:rPr>
              <a:t>25</a:t>
            </a:r>
            <a:r>
              <a:rPr lang="zh-CN" altLang="en-US" sz="2000" dirty="0">
                <a:solidFill>
                  <a:srgbClr val="000000"/>
                </a:solidFill>
                <a:latin typeface="微软雅黑" panose="020B0503020204020204" pitchFamily="34" charset="-122"/>
                <a:ea typeface="微软雅黑" panose="020B0503020204020204" pitchFamily="34" charset="-122"/>
              </a:rPr>
              <a:t>，</a:t>
            </a:r>
            <a:r>
              <a:rPr lang="zh-CN" altLang="en-US" sz="2000" kern="1200" dirty="0">
                <a:solidFill>
                  <a:srgbClr val="000000"/>
                </a:solidFill>
                <a:effectLst/>
                <a:latin typeface="微软雅黑" panose="020B0503020204020204" pitchFamily="34" charset="-122"/>
                <a:ea typeface="微软雅黑" panose="020B0503020204020204" pitchFamily="34" charset="-122"/>
                <a:cs typeface="+mn-cs"/>
              </a:rPr>
              <a:t>高级分支预测，数据前传 </a:t>
            </a:r>
            <a:r>
              <a:rPr lang="zh-CN" altLang="en-US" sz="2000" dirty="0">
                <a:solidFill>
                  <a:srgbClr val="000000"/>
                </a:solidFill>
                <a:latin typeface="微软雅黑" panose="020B0503020204020204" pitchFamily="34" charset="-122"/>
                <a:ea typeface="微软雅黑" panose="020B0503020204020204" pitchFamily="34" charset="-122"/>
              </a:rPr>
              <a:t>各有约</a:t>
            </a:r>
            <a:r>
              <a:rPr lang="en-US" altLang="zh-CN" sz="2000" dirty="0">
                <a:solidFill>
                  <a:srgbClr val="000000"/>
                </a:solidFill>
                <a:latin typeface="微软雅黑" panose="020B0503020204020204" pitchFamily="34" charset="-122"/>
                <a:ea typeface="微软雅黑" panose="020B0503020204020204" pitchFamily="34" charset="-122"/>
              </a:rPr>
              <a:t>1</a:t>
            </a:r>
            <a:r>
              <a:rPr lang="zh-CN" altLang="en-US" sz="2000" dirty="0">
                <a:solidFill>
                  <a:srgbClr val="000000"/>
                </a:solidFill>
                <a:latin typeface="微软雅黑" panose="020B0503020204020204" pitchFamily="34" charset="-122"/>
                <a:ea typeface="微软雅黑" panose="020B0503020204020204" pitchFamily="34" charset="-122"/>
              </a:rPr>
              <a:t>分加分</a:t>
            </a:r>
            <a:endParaRPr lang="en-US" altLang="zh-CN" sz="2000" dirty="0">
              <a:solidFill>
                <a:srgbClr val="000000"/>
              </a:solidFill>
              <a:latin typeface="微软雅黑" panose="020B0503020204020204" pitchFamily="34" charset="-122"/>
              <a:ea typeface="微软雅黑" panose="020B0503020204020204" pitchFamily="34" charset="-122"/>
            </a:endParaRPr>
          </a:p>
          <a:p>
            <a:pPr marL="804672" lvl="1" indent="-347472">
              <a:lnSpc>
                <a:spcPct val="150000"/>
              </a:lnSpc>
              <a:buSzPts val="2000"/>
              <a:buFont typeface="Arial" panose="020B0604020202020204" pitchFamily="34" charset="0"/>
              <a:buChar char="•"/>
            </a:pPr>
            <a:r>
              <a:rPr lang="zh-CN" altLang="en-US" sz="2000" kern="1200" dirty="0">
                <a:solidFill>
                  <a:srgbClr val="000000"/>
                </a:solidFill>
                <a:effectLst/>
                <a:latin typeface="微软雅黑" panose="020B0503020204020204" pitchFamily="34" charset="-122"/>
                <a:ea typeface="微软雅黑" panose="020B0503020204020204" pitchFamily="34" charset="-122"/>
                <a:cs typeface="+mn-cs"/>
              </a:rPr>
              <a:t>托马斯洛：</a:t>
            </a:r>
            <a:r>
              <a:rPr lang="en-US" altLang="zh-CN" sz="2000" dirty="0">
                <a:solidFill>
                  <a:srgbClr val="000000"/>
                </a:solidFill>
                <a:latin typeface="微软雅黑" panose="020B0503020204020204" pitchFamily="34" charset="-122"/>
                <a:ea typeface="微软雅黑" panose="020B0503020204020204" pitchFamily="34" charset="-122"/>
              </a:rPr>
              <a:t>25+5</a:t>
            </a:r>
            <a:r>
              <a:rPr lang="zh-CN" altLang="en-US" sz="2000" dirty="0">
                <a:solidFill>
                  <a:srgbClr val="000000"/>
                </a:solidFill>
                <a:latin typeface="微软雅黑" panose="020B0503020204020204" pitchFamily="34" charset="-122"/>
                <a:ea typeface="微软雅黑" panose="020B0503020204020204" pitchFamily="34" charset="-122"/>
              </a:rPr>
              <a:t>（最高，视实现程度给分）</a:t>
            </a:r>
            <a:endParaRPr lang="en-US" altLang="zh-CN" sz="2000" kern="1200" dirty="0">
              <a:solidFill>
                <a:srgbClr val="000000"/>
              </a:solidFill>
              <a:effectLst/>
              <a:latin typeface="微软雅黑" panose="020B0503020204020204" pitchFamily="34" charset="-122"/>
              <a:ea typeface="微软雅黑" panose="020B0503020204020204" pitchFamily="34" charset="-122"/>
              <a:cs typeface="+mn-cs"/>
            </a:endParaRPr>
          </a:p>
        </p:txBody>
      </p:sp>
      <p:sp>
        <p:nvSpPr>
          <p:cNvPr id="4" name="TextBox 9"/>
          <p:cNvSpPr txBox="1"/>
          <p:nvPr/>
        </p:nvSpPr>
        <p:spPr>
          <a:xfrm>
            <a:off x="1396765" y="285477"/>
            <a:ext cx="5109137"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项目简介</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03</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112107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5492" y="1114690"/>
            <a:ext cx="10173426" cy="3269613"/>
          </a:xfrm>
          <a:prstGeom prst="rect">
            <a:avLst/>
          </a:prstGeom>
          <a:noFill/>
        </p:spPr>
        <p:txBody>
          <a:bodyPr wrap="square">
            <a:spAutoFit/>
          </a:bodyPr>
          <a:lstStyle/>
          <a:p>
            <a:pPr marL="347472" indent="-347472" algn="l" rtl="0" eaLnBrk="1" latinLnBrk="0" hangingPunct="1">
              <a:lnSpc>
                <a:spcPct val="150000"/>
              </a:lnSpc>
              <a:spcBef>
                <a:spcPts val="0"/>
              </a:spcBef>
              <a:spcAft>
                <a:spcPts val="0"/>
              </a:spcAft>
              <a:buClrTx/>
              <a:buSzPts val="2000"/>
              <a:buFont typeface="Arial" panose="020B0604020202020204" pitchFamily="34" charset="0"/>
              <a:buChar char="•"/>
            </a:pPr>
            <a:r>
              <a:rPr lang="en-US" altLang="zh-CN" sz="2000" kern="1200" dirty="0">
                <a:solidFill>
                  <a:srgbClr val="000000"/>
                </a:solidFill>
                <a:effectLst/>
                <a:latin typeface="微软雅黑" panose="020B0503020204020204" pitchFamily="34" charset="-122"/>
                <a:ea typeface="微软雅黑" panose="020B0503020204020204" pitchFamily="34" charset="-122"/>
                <a:cs typeface="+mn-cs"/>
              </a:rPr>
              <a:t>2. Verilog </a:t>
            </a:r>
            <a:r>
              <a:rPr lang="zh-CN" altLang="en-US" sz="2000" kern="1200" dirty="0">
                <a:solidFill>
                  <a:srgbClr val="000000"/>
                </a:solidFill>
                <a:effectLst/>
                <a:latin typeface="微软雅黑" panose="020B0503020204020204" pitchFamily="34" charset="-122"/>
                <a:ea typeface="微软雅黑" panose="020B0503020204020204" pitchFamily="34" charset="-122"/>
                <a:cs typeface="+mn-cs"/>
              </a:rPr>
              <a:t>硬件描述语言 小作业 </a:t>
            </a:r>
            <a:r>
              <a:rPr lang="en-US" altLang="zh-CN" sz="2000" kern="1200" dirty="0">
                <a:solidFill>
                  <a:srgbClr val="000000"/>
                </a:solidFill>
                <a:effectLst/>
                <a:latin typeface="微软雅黑" panose="020B0503020204020204" pitchFamily="34" charset="-122"/>
                <a:ea typeface="微软雅黑" panose="020B0503020204020204" pitchFamily="34" charset="-122"/>
                <a:cs typeface="+mn-cs"/>
              </a:rPr>
              <a:t>5</a:t>
            </a:r>
          </a:p>
          <a:p>
            <a:pPr marL="804672" lvl="1" indent="-347472">
              <a:lnSpc>
                <a:spcPct val="150000"/>
              </a:lnSpc>
              <a:buSzPts val="2000"/>
              <a:buFont typeface="Arial" panose="020B0604020202020204" pitchFamily="34" charset="0"/>
              <a:buChar char="•"/>
            </a:pPr>
            <a:r>
              <a:rPr lang="zh-CN" altLang="en-US" sz="2000" kern="1200" dirty="0">
                <a:solidFill>
                  <a:srgbClr val="000000"/>
                </a:solidFill>
                <a:effectLst/>
                <a:latin typeface="微软雅黑" panose="020B0503020204020204" pitchFamily="34" charset="-122"/>
                <a:ea typeface="微软雅黑" panose="020B0503020204020204" pitchFamily="34" charset="-122"/>
                <a:cs typeface="+mn-cs"/>
              </a:rPr>
              <a:t>不晚于第二周周一发布</a:t>
            </a:r>
            <a:r>
              <a:rPr lang="zh-CN" altLang="en-US" sz="2000" dirty="0">
                <a:solidFill>
                  <a:srgbClr val="000000"/>
                </a:solidFill>
                <a:latin typeface="微软雅黑" panose="020B0503020204020204" pitchFamily="34" charset="-122"/>
                <a:ea typeface="微软雅黑" panose="020B0503020204020204" pitchFamily="34" charset="-122"/>
              </a:rPr>
              <a:t>，第二周周日</a:t>
            </a:r>
            <a:r>
              <a:rPr lang="en-US" altLang="zh-CN" sz="2000" dirty="0">
                <a:solidFill>
                  <a:srgbClr val="000000"/>
                </a:solidFill>
                <a:latin typeface="微软雅黑" panose="020B0503020204020204" pitchFamily="34" charset="-122"/>
                <a:ea typeface="微软雅黑" panose="020B0503020204020204" pitchFamily="34" charset="-122"/>
              </a:rPr>
              <a:t>23:00</a:t>
            </a:r>
            <a:r>
              <a:rPr lang="zh-CN" altLang="en-US" sz="2000" dirty="0">
                <a:solidFill>
                  <a:srgbClr val="000000"/>
                </a:solidFill>
                <a:latin typeface="微软雅黑" panose="020B0503020204020204" pitchFamily="34" charset="-122"/>
                <a:ea typeface="微软雅黑" panose="020B0503020204020204" pitchFamily="34" charset="-122"/>
              </a:rPr>
              <a:t> 截止</a:t>
            </a:r>
            <a:endParaRPr lang="en-US" altLang="zh-CN" sz="2000" kern="1200" dirty="0">
              <a:solidFill>
                <a:srgbClr val="000000"/>
              </a:solidFill>
              <a:effectLst/>
              <a:latin typeface="微软雅黑" panose="020B0503020204020204" pitchFamily="34" charset="-122"/>
              <a:ea typeface="微软雅黑" panose="020B0503020204020204" pitchFamily="34" charset="-122"/>
              <a:cs typeface="+mn-cs"/>
            </a:endParaRPr>
          </a:p>
          <a:p>
            <a:pPr marL="804672" lvl="1" indent="-347472">
              <a:lnSpc>
                <a:spcPct val="150000"/>
              </a:lnSpc>
              <a:buSzPts val="2000"/>
              <a:buFont typeface="Arial" panose="020B0604020202020204" pitchFamily="34" charset="0"/>
              <a:buChar char="•"/>
            </a:pPr>
            <a:r>
              <a:rPr lang="en-US" altLang="zh-CN" sz="2000" kern="1200" dirty="0">
                <a:solidFill>
                  <a:srgbClr val="000000"/>
                </a:solidFill>
                <a:effectLst/>
                <a:latin typeface="微软雅黑" panose="020B0503020204020204" pitchFamily="34" charset="-122"/>
                <a:ea typeface="微软雅黑" panose="020B0503020204020204" pitchFamily="34" charset="-122"/>
                <a:cs typeface="+mn-cs"/>
              </a:rPr>
              <a:t>Verilog HDL</a:t>
            </a:r>
            <a:r>
              <a:rPr lang="zh-CN" altLang="en-US" sz="2000" kern="1200" dirty="0">
                <a:solidFill>
                  <a:srgbClr val="000000"/>
                </a:solidFill>
                <a:effectLst/>
                <a:latin typeface="微软雅黑" panose="020B0503020204020204" pitchFamily="34" charset="-122"/>
                <a:ea typeface="微软雅黑" panose="020B0503020204020204" pitchFamily="34" charset="-122"/>
                <a:cs typeface="+mn-cs"/>
              </a:rPr>
              <a:t>（简称 </a:t>
            </a:r>
            <a:r>
              <a:rPr lang="en-US" altLang="zh-CN" sz="2000" kern="1200" dirty="0">
                <a:solidFill>
                  <a:srgbClr val="000000"/>
                </a:solidFill>
                <a:effectLst/>
                <a:latin typeface="微软雅黑" panose="020B0503020204020204" pitchFamily="34" charset="-122"/>
                <a:ea typeface="微软雅黑" panose="020B0503020204020204" pitchFamily="34" charset="-122"/>
                <a:cs typeface="+mn-cs"/>
              </a:rPr>
              <a:t>Verilog</a:t>
            </a:r>
            <a:r>
              <a:rPr lang="zh-CN" altLang="en-US" sz="2000" kern="1200" dirty="0">
                <a:solidFill>
                  <a:srgbClr val="000000"/>
                </a:solidFill>
                <a:effectLst/>
                <a:latin typeface="微软雅黑" panose="020B0503020204020204" pitchFamily="34" charset="-122"/>
                <a:ea typeface="微软雅黑" panose="020B0503020204020204" pitchFamily="34" charset="-122"/>
                <a:cs typeface="+mn-cs"/>
              </a:rPr>
              <a:t>）是一种硬件描述语言，用于数字电路的系统设计。可对算法级、门级、开关级等多种抽象设计层次进行建模。</a:t>
            </a:r>
            <a:endParaRPr lang="en-US" altLang="zh-CN" sz="2000" kern="1200" dirty="0">
              <a:solidFill>
                <a:srgbClr val="000000"/>
              </a:solidFill>
              <a:effectLst/>
              <a:latin typeface="微软雅黑" panose="020B0503020204020204" pitchFamily="34" charset="-122"/>
              <a:ea typeface="微软雅黑" panose="020B0503020204020204" pitchFamily="34" charset="-122"/>
              <a:cs typeface="+mn-cs"/>
            </a:endParaRPr>
          </a:p>
          <a:p>
            <a:pPr marL="804672" lvl="1" indent="-347472">
              <a:lnSpc>
                <a:spcPct val="150000"/>
              </a:lnSpc>
              <a:buSzPts val="2000"/>
              <a:buFont typeface="Arial" panose="020B0604020202020204" pitchFamily="34" charset="0"/>
              <a:buChar char="•"/>
            </a:pPr>
            <a:r>
              <a:rPr lang="zh-CN" altLang="en-US" sz="2000" kern="1200" dirty="0">
                <a:solidFill>
                  <a:srgbClr val="000000"/>
                </a:solidFill>
                <a:effectLst/>
                <a:latin typeface="微软雅黑" panose="020B0503020204020204" pitchFamily="34" charset="-122"/>
                <a:ea typeface="微软雅黑" panose="020B0503020204020204" pitchFamily="34" charset="-122"/>
                <a:cs typeface="+mn-cs"/>
              </a:rPr>
              <a:t>学习语法，实现简单的时序逻辑与组合逻辑电路，如加法器</a:t>
            </a:r>
            <a:endParaRPr lang="en-US" altLang="zh-CN" sz="2000" kern="1200" dirty="0">
              <a:solidFill>
                <a:srgbClr val="000000"/>
              </a:solidFill>
              <a:effectLst/>
              <a:latin typeface="微软雅黑" panose="020B0503020204020204" pitchFamily="34" charset="-122"/>
              <a:ea typeface="微软雅黑" panose="020B0503020204020204" pitchFamily="34" charset="-122"/>
              <a:cs typeface="+mn-cs"/>
            </a:endParaRPr>
          </a:p>
          <a:p>
            <a:pPr marL="804672" lvl="1" indent="-347472">
              <a:lnSpc>
                <a:spcPct val="150000"/>
              </a:lnSpc>
              <a:buSzPts val="2000"/>
              <a:buFont typeface="Arial" panose="020B0604020202020204" pitchFamily="34" charset="0"/>
              <a:buChar char="•"/>
            </a:pPr>
            <a:r>
              <a:rPr lang="zh-CN" altLang="en-US" sz="2000" kern="1200" dirty="0">
                <a:solidFill>
                  <a:srgbClr val="000000"/>
                </a:solidFill>
                <a:effectLst/>
                <a:latin typeface="微软雅黑" panose="020B0503020204020204" pitchFamily="34" charset="-122"/>
                <a:ea typeface="微软雅黑" panose="020B0503020204020204" pitchFamily="34" charset="-122"/>
                <a:cs typeface="+mn-cs"/>
              </a:rPr>
              <a:t>题库：</a:t>
            </a:r>
            <a:r>
              <a:rPr lang="en-US" altLang="zh-CN" sz="2000" kern="1200" dirty="0">
                <a:solidFill>
                  <a:srgbClr val="000000"/>
                </a:solidFill>
                <a:effectLst/>
                <a:latin typeface="微软雅黑" panose="020B0503020204020204" pitchFamily="34" charset="-122"/>
                <a:ea typeface="微软雅黑" panose="020B0503020204020204" pitchFamily="34" charset="-122"/>
                <a:cs typeface="+mn-cs"/>
                <a:hlinkClick r:id="rId2"/>
              </a:rPr>
              <a:t>https://hdlbits.01xz.net/wiki/Problem_sets</a:t>
            </a:r>
            <a:r>
              <a:rPr lang="en-US" altLang="zh-CN" sz="2000" kern="1200" dirty="0">
                <a:solidFill>
                  <a:srgbClr val="000000"/>
                </a:solidFill>
                <a:effectLst/>
                <a:latin typeface="微软雅黑" panose="020B0503020204020204" pitchFamily="34" charset="-122"/>
                <a:ea typeface="微软雅黑" panose="020B0503020204020204" pitchFamily="34" charset="-122"/>
                <a:cs typeface="+mn-cs"/>
              </a:rPr>
              <a:t> </a:t>
            </a:r>
          </a:p>
          <a:p>
            <a:pPr marL="804672" lvl="1" indent="-347472">
              <a:lnSpc>
                <a:spcPct val="150000"/>
              </a:lnSpc>
              <a:buSzPts val="2000"/>
              <a:buFont typeface="Arial" panose="020B0604020202020204" pitchFamily="34" charset="0"/>
              <a:buChar char="•"/>
            </a:pPr>
            <a:endParaRPr lang="en-US" altLang="zh-CN" sz="2000" kern="1200" dirty="0">
              <a:solidFill>
                <a:srgbClr val="000000"/>
              </a:solidFill>
              <a:effectLst/>
              <a:latin typeface="微软雅黑" panose="020B0503020204020204" pitchFamily="34" charset="-122"/>
              <a:ea typeface="微软雅黑" panose="020B0503020204020204" pitchFamily="34" charset="-122"/>
              <a:cs typeface="+mn-cs"/>
            </a:endParaRPr>
          </a:p>
        </p:txBody>
      </p:sp>
      <p:sp>
        <p:nvSpPr>
          <p:cNvPr id="4" name="TextBox 9"/>
          <p:cNvSpPr txBox="1"/>
          <p:nvPr/>
        </p:nvSpPr>
        <p:spPr>
          <a:xfrm>
            <a:off x="1396765" y="285477"/>
            <a:ext cx="5109137"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项目简介</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03</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048495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5441" y="1168608"/>
            <a:ext cx="11836559" cy="603960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3. </a:t>
            </a:r>
            <a:r>
              <a:rPr lang="zh-CN" altLang="en-US" sz="2000" dirty="0">
                <a:latin typeface="微软雅黑" panose="020B0503020204020204" pitchFamily="34" charset="-122"/>
                <a:ea typeface="微软雅黑" panose="020B0503020204020204" pitchFamily="34" charset="-122"/>
              </a:rPr>
              <a:t>机考 </a:t>
            </a:r>
            <a:r>
              <a:rPr lang="en-US" altLang="zh-CN" sz="2000" dirty="0">
                <a:latin typeface="微软雅黑" panose="020B0503020204020204" pitchFamily="34" charset="-122"/>
                <a:ea typeface="微软雅黑" panose="020B0503020204020204" pitchFamily="34" charset="-122"/>
              </a:rPr>
              <a:t>30</a:t>
            </a: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周起每周四下午</a:t>
            </a:r>
            <a:r>
              <a:rPr lang="en-US" altLang="zh-CN" sz="2000" dirty="0">
                <a:latin typeface="微软雅黑" panose="020B0503020204020204" pitchFamily="34" charset="-122"/>
                <a:ea typeface="微软雅黑" panose="020B0503020204020204" pitchFamily="34" charset="-122"/>
              </a:rPr>
              <a:t>13:00~18:00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小时，可提前离场，工科共</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次，</a:t>
            </a:r>
            <a:r>
              <a:rPr lang="en-US" altLang="zh-CN" sz="2000" dirty="0">
                <a:latin typeface="微软雅黑" panose="020B0503020204020204" pitchFamily="34" charset="-122"/>
                <a:ea typeface="微软雅黑" panose="020B0503020204020204" pitchFamily="34" charset="-122"/>
              </a:rPr>
              <a:t>ACM</a:t>
            </a:r>
            <a:r>
              <a:rPr lang="zh-CN" altLang="en-US" sz="2000" dirty="0">
                <a:latin typeface="微软雅黑" panose="020B0503020204020204" pitchFamily="34" charset="-122"/>
                <a:ea typeface="微软雅黑" panose="020B0503020204020204" pitchFamily="34" charset="-122"/>
              </a:rPr>
              <a:t>班共</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次</a:t>
            </a:r>
            <a:endParaRPr lang="zh-CN" altLang="en-US" sz="2000" b="0" i="0" dirty="0">
              <a:solidFill>
                <a:srgbClr val="000000"/>
              </a:solidFill>
              <a:effectLst/>
              <a:latin typeface="微软雅黑" panose="020B0503020204020204" pitchFamily="34" charset="-122"/>
              <a:ea typeface="微软雅黑" panose="020B0503020204020204" pitchFamily="34" charset="-122"/>
            </a:endParaRPr>
          </a:p>
          <a:p>
            <a:pPr marL="742950" lvl="1" indent="-285750" algn="l">
              <a:lnSpc>
                <a:spcPct val="150000"/>
              </a:lnSpc>
              <a:buFont typeface="Arial" panose="020B0604020202020204" pitchFamily="34" charset="0"/>
              <a:buChar char="•"/>
            </a:pPr>
            <a:r>
              <a:rPr lang="en-US" altLang="zh-CN" sz="2000" b="0" i="0" dirty="0">
                <a:solidFill>
                  <a:srgbClr val="000000"/>
                </a:solidFill>
                <a:effectLst/>
                <a:latin typeface="微软雅黑" panose="020B0503020204020204" pitchFamily="34" charset="-122"/>
                <a:ea typeface="微软雅黑" panose="020B0503020204020204" pitchFamily="34" charset="-122"/>
              </a:rPr>
              <a:t>A</a:t>
            </a:r>
            <a:r>
              <a:rPr lang="zh-CN" altLang="en-US" sz="2000" b="0" i="0" dirty="0">
                <a:solidFill>
                  <a:srgbClr val="000000"/>
                </a:solidFill>
                <a:effectLst/>
                <a:latin typeface="微软雅黑" panose="020B0503020204020204" pitchFamily="34" charset="-122"/>
                <a:ea typeface="微软雅黑" panose="020B0503020204020204" pitchFamily="34" charset="-122"/>
              </a:rPr>
              <a:t>卷为传统算法题，赛制同程序设计</a:t>
            </a:r>
            <a:r>
              <a:rPr lang="en-US" altLang="zh-CN" sz="2000" b="0" i="0" dirty="0">
                <a:solidFill>
                  <a:srgbClr val="000000"/>
                </a:solidFill>
                <a:effectLst/>
                <a:latin typeface="微软雅黑" panose="020B0503020204020204" pitchFamily="34" charset="-122"/>
                <a:ea typeface="微软雅黑" panose="020B0503020204020204" pitchFamily="34" charset="-122"/>
              </a:rPr>
              <a:t>/</a:t>
            </a:r>
            <a:r>
              <a:rPr lang="zh-CN" altLang="en-US" sz="2000" b="0" i="0" dirty="0">
                <a:solidFill>
                  <a:srgbClr val="000000"/>
                </a:solidFill>
                <a:effectLst/>
                <a:latin typeface="微软雅黑" panose="020B0503020204020204" pitchFamily="34" charset="-122"/>
                <a:ea typeface="微软雅黑" panose="020B0503020204020204" pitchFamily="34" charset="-122"/>
              </a:rPr>
              <a:t>数据结构课，工科前三题，</a:t>
            </a:r>
            <a:r>
              <a:rPr lang="en-US" altLang="zh-CN" sz="2000" b="0" i="0" dirty="0">
                <a:solidFill>
                  <a:srgbClr val="000000"/>
                </a:solidFill>
                <a:effectLst/>
                <a:latin typeface="微软雅黑" panose="020B0503020204020204" pitchFamily="34" charset="-122"/>
                <a:ea typeface="微软雅黑" panose="020B0503020204020204" pitchFamily="34" charset="-122"/>
              </a:rPr>
              <a:t>ACM</a:t>
            </a:r>
            <a:r>
              <a:rPr lang="zh-CN" altLang="en-US" sz="2000" b="0" i="0" dirty="0">
                <a:solidFill>
                  <a:srgbClr val="000000"/>
                </a:solidFill>
                <a:effectLst/>
                <a:latin typeface="微软雅黑" panose="020B0503020204020204" pitchFamily="34" charset="-122"/>
                <a:ea typeface="微软雅黑" panose="020B0503020204020204" pitchFamily="34" charset="-122"/>
              </a:rPr>
              <a:t>班后三题</a:t>
            </a:r>
          </a:p>
          <a:p>
            <a:pPr marL="742950" lvl="1" indent="-285750" algn="l">
              <a:lnSpc>
                <a:spcPct val="150000"/>
              </a:lnSpc>
              <a:buFont typeface="Arial" panose="020B0604020202020204" pitchFamily="34" charset="0"/>
              <a:buChar char="•"/>
            </a:pPr>
            <a:r>
              <a:rPr lang="en-US" altLang="zh-CN" sz="2000" b="0" i="0" dirty="0">
                <a:solidFill>
                  <a:srgbClr val="000000"/>
                </a:solidFill>
                <a:effectLst/>
                <a:latin typeface="微软雅黑" panose="020B0503020204020204" pitchFamily="34" charset="-122"/>
                <a:ea typeface="微软雅黑" panose="020B0503020204020204" pitchFamily="34" charset="-122"/>
              </a:rPr>
              <a:t>B</a:t>
            </a:r>
            <a:r>
              <a:rPr lang="zh-CN" altLang="en-US" sz="2000" b="0" i="0" dirty="0">
                <a:solidFill>
                  <a:srgbClr val="000000"/>
                </a:solidFill>
                <a:effectLst/>
                <a:latin typeface="微软雅黑" panose="020B0503020204020204" pitchFamily="34" charset="-122"/>
                <a:ea typeface="微软雅黑" panose="020B0503020204020204" pitchFamily="34" charset="-122"/>
              </a:rPr>
              <a:t>卷为创新综合应用题，包含一道题</a:t>
            </a:r>
          </a:p>
          <a:p>
            <a:pPr marL="742950" lvl="1" indent="-285750" algn="l">
              <a:lnSpc>
                <a:spcPct val="150000"/>
              </a:lnSpc>
              <a:buFont typeface="Arial" panose="020B0604020202020204" pitchFamily="34" charset="0"/>
              <a:buChar char="•"/>
            </a:pPr>
            <a:r>
              <a:rPr lang="en-US" altLang="zh-CN" sz="2000" b="0" i="0" dirty="0">
                <a:solidFill>
                  <a:srgbClr val="000000"/>
                </a:solidFill>
                <a:effectLst/>
                <a:latin typeface="微软雅黑" panose="020B0503020204020204" pitchFamily="34" charset="-122"/>
                <a:ea typeface="微软雅黑" panose="020B0503020204020204" pitchFamily="34" charset="-122"/>
              </a:rPr>
              <a:t>AB</a:t>
            </a:r>
            <a:r>
              <a:rPr lang="zh-CN" altLang="en-US" sz="2000" b="0" i="0" dirty="0">
                <a:solidFill>
                  <a:srgbClr val="000000"/>
                </a:solidFill>
                <a:effectLst/>
                <a:latin typeface="微软雅黑" panose="020B0503020204020204" pitchFamily="34" charset="-122"/>
                <a:ea typeface="微软雅黑" panose="020B0503020204020204" pitchFamily="34" charset="-122"/>
              </a:rPr>
              <a:t>二选一，最终评分只与每个人在两组试卷的答题者中的排名有关</a:t>
            </a:r>
          </a:p>
          <a:p>
            <a:pPr marL="742950" lvl="1" indent="-285750" algn="l">
              <a:lnSpc>
                <a:spcPct val="150000"/>
              </a:lnSpc>
              <a:buFont typeface="Arial" panose="020B0604020202020204" pitchFamily="34" charset="0"/>
              <a:buChar char="•"/>
            </a:pPr>
            <a:r>
              <a:rPr lang="zh-CN" altLang="en-US" sz="2000" b="0" i="0" dirty="0">
                <a:solidFill>
                  <a:srgbClr val="000000"/>
                </a:solidFill>
                <a:effectLst/>
                <a:latin typeface="微软雅黑" panose="020B0503020204020204" pitchFamily="34" charset="-122"/>
                <a:ea typeface="微软雅黑" panose="020B0503020204020204" pitchFamily="34" charset="-122"/>
              </a:rPr>
              <a:t>对于</a:t>
            </a:r>
            <a:r>
              <a:rPr lang="en-US" altLang="zh-CN" sz="2000" b="0" i="0" dirty="0">
                <a:solidFill>
                  <a:srgbClr val="000000"/>
                </a:solidFill>
                <a:effectLst/>
                <a:latin typeface="微软雅黑" panose="020B0503020204020204" pitchFamily="34" charset="-122"/>
                <a:ea typeface="微软雅黑" panose="020B0503020204020204" pitchFamily="34" charset="-122"/>
              </a:rPr>
              <a:t>B</a:t>
            </a:r>
            <a:r>
              <a:rPr lang="zh-CN" altLang="en-US" sz="2000" b="0" i="0" dirty="0">
                <a:solidFill>
                  <a:srgbClr val="000000"/>
                </a:solidFill>
                <a:effectLst/>
                <a:latin typeface="微软雅黑" panose="020B0503020204020204" pitchFamily="34" charset="-122"/>
                <a:ea typeface="微软雅黑" panose="020B0503020204020204" pitchFamily="34" charset="-122"/>
              </a:rPr>
              <a:t>卷，分数将根据答案的优劣评判（这意味着，任何格式正确的答案大都是有点分数的）</a:t>
            </a:r>
          </a:p>
          <a:p>
            <a:pPr marL="742950" lvl="1" indent="-285750" algn="l">
              <a:lnSpc>
                <a:spcPct val="150000"/>
              </a:lnSpc>
              <a:buFont typeface="Arial" panose="020B0604020202020204" pitchFamily="34" charset="0"/>
              <a:buChar char="•"/>
            </a:pPr>
            <a:r>
              <a:rPr lang="zh-CN" altLang="en-US" sz="2000" b="0" i="0" dirty="0">
                <a:solidFill>
                  <a:srgbClr val="000000"/>
                </a:solidFill>
                <a:effectLst/>
                <a:latin typeface="微软雅黑" panose="020B0503020204020204" pitchFamily="34" charset="-122"/>
                <a:ea typeface="微软雅黑" panose="020B0503020204020204" pitchFamily="34" charset="-122"/>
              </a:rPr>
              <a:t>如果某道题提交的答案得分达到了一条预先设定的</a:t>
            </a:r>
            <a:r>
              <a:rPr lang="en-US" altLang="zh-CN" sz="2000" b="0" i="0" dirty="0">
                <a:solidFill>
                  <a:srgbClr val="000000"/>
                </a:solidFill>
                <a:effectLst/>
                <a:latin typeface="微软雅黑" panose="020B0503020204020204" pitchFamily="34" charset="-122"/>
                <a:ea typeface="微软雅黑" panose="020B0503020204020204" pitchFamily="34" charset="-122"/>
              </a:rPr>
              <a:t>Ground Truth</a:t>
            </a:r>
            <a:r>
              <a:rPr lang="zh-CN" altLang="en-US" sz="2000" b="0" i="0" dirty="0">
                <a:solidFill>
                  <a:srgbClr val="000000"/>
                </a:solidFill>
                <a:effectLst/>
                <a:latin typeface="微软雅黑" panose="020B0503020204020204" pitchFamily="34" charset="-122"/>
                <a:ea typeface="微软雅黑" panose="020B0503020204020204" pitchFamily="34" charset="-122"/>
              </a:rPr>
              <a:t>的线（如果真的有的话），则此次机考这位参赛者可以不参加排名，成绩按满分计</a:t>
            </a:r>
            <a:endParaRPr lang="en-US" altLang="zh-CN" sz="2000" b="0" i="0" dirty="0">
              <a:solidFill>
                <a:srgbClr val="000000"/>
              </a:solidFill>
              <a:effectLst/>
              <a:latin typeface="微软雅黑" panose="020B0503020204020204" pitchFamily="34" charset="-122"/>
              <a:ea typeface="微软雅黑" panose="020B0503020204020204" pitchFamily="34" charset="-122"/>
            </a:endParaRPr>
          </a:p>
          <a:p>
            <a:pPr marL="742950" lvl="1" indent="-285750" algn="l">
              <a:lnSpc>
                <a:spcPct val="150000"/>
              </a:lnSpc>
              <a:buFont typeface="Arial" panose="020B0604020202020204" pitchFamily="34" charset="0"/>
              <a:buChar char="•"/>
            </a:pPr>
            <a:r>
              <a:rPr lang="zh-CN" altLang="en-US" sz="2000" b="0" i="0" dirty="0">
                <a:solidFill>
                  <a:srgbClr val="000000"/>
                </a:solidFill>
                <a:effectLst/>
                <a:latin typeface="微软雅黑" panose="020B0503020204020204" pitchFamily="34" charset="-122"/>
                <a:ea typeface="微软雅黑" panose="020B0503020204020204" pitchFamily="34" charset="-122"/>
              </a:rPr>
              <a:t>机考允许并鼓励：思考创新、寻找规律</a:t>
            </a:r>
            <a:endParaRPr lang="en-US" altLang="zh-CN" sz="2000" b="0" i="0" dirty="0">
              <a:solidFill>
                <a:srgbClr val="000000"/>
              </a:solidFill>
              <a:effectLst/>
              <a:latin typeface="微软雅黑" panose="020B0503020204020204" pitchFamily="34" charset="-122"/>
              <a:ea typeface="微软雅黑" panose="020B0503020204020204" pitchFamily="34" charset="-122"/>
            </a:endParaRPr>
          </a:p>
          <a:p>
            <a:pPr marL="742950" lvl="1" indent="-285750" algn="l">
              <a:lnSpc>
                <a:spcPct val="150000"/>
              </a:lnSpc>
              <a:buFont typeface="Arial" panose="020B0604020202020204" pitchFamily="34" charset="0"/>
              <a:buChar char="•"/>
            </a:pPr>
            <a:r>
              <a:rPr lang="zh-CN" altLang="en-US" sz="2000" b="0" i="0" dirty="0">
                <a:solidFill>
                  <a:srgbClr val="000000"/>
                </a:solidFill>
                <a:effectLst/>
                <a:latin typeface="微软雅黑" panose="020B0503020204020204" pitchFamily="34" charset="-122"/>
                <a:ea typeface="微软雅黑" panose="020B0503020204020204" pitchFamily="34" charset="-122"/>
              </a:rPr>
              <a:t>机考严禁：交流，联网查询资料（有要求除外），使用</a:t>
            </a:r>
            <a:r>
              <a:rPr lang="en-US" altLang="zh-CN" sz="2000" b="0" i="0" dirty="0">
                <a:solidFill>
                  <a:srgbClr val="000000"/>
                </a:solidFill>
                <a:effectLst/>
                <a:latin typeface="微软雅黑" panose="020B0503020204020204" pitchFamily="34" charset="-122"/>
                <a:ea typeface="微软雅黑" panose="020B0503020204020204" pitchFamily="34" charset="-122"/>
              </a:rPr>
              <a:t>OJ</a:t>
            </a:r>
            <a:r>
              <a:rPr lang="zh-CN" altLang="en-US" sz="2000" b="0" i="0" dirty="0">
                <a:solidFill>
                  <a:srgbClr val="000000"/>
                </a:solidFill>
                <a:effectLst/>
                <a:latin typeface="微软雅黑" panose="020B0503020204020204" pitchFamily="34" charset="-122"/>
                <a:ea typeface="微软雅黑" panose="020B0503020204020204" pitchFamily="34" charset="-122"/>
              </a:rPr>
              <a:t>上曾写过的代码，使用预先准备的模版，查看其它同学代码，把自己代码给同学看，帮助同学计算答案，其它一切不诚实行为</a:t>
            </a:r>
            <a:endParaRPr lang="en-US" altLang="zh-CN" sz="2000" b="0" i="0" dirty="0">
              <a:solidFill>
                <a:srgbClr val="000000"/>
              </a:solidFill>
              <a:effectLst/>
              <a:latin typeface="微软雅黑" panose="020B0503020204020204" pitchFamily="34" charset="-122"/>
              <a:ea typeface="微软雅黑" panose="020B0503020204020204" pitchFamily="34" charset="-122"/>
            </a:endParaRPr>
          </a:p>
          <a:p>
            <a:pPr marL="742950" lvl="1" indent="-285750" algn="l">
              <a:lnSpc>
                <a:spcPct val="150000"/>
              </a:lnSpc>
              <a:buFont typeface="Arial" panose="020B0604020202020204" pitchFamily="34" charset="0"/>
              <a:buChar char="•"/>
            </a:pPr>
            <a:r>
              <a:rPr lang="zh-CN" altLang="en-US" sz="2000" b="1" i="0" dirty="0">
                <a:solidFill>
                  <a:srgbClr val="FF0000"/>
                </a:solidFill>
                <a:effectLst/>
                <a:latin typeface="微软雅黑" panose="020B0503020204020204" pitchFamily="34" charset="-122"/>
                <a:ea typeface="微软雅黑" panose="020B0503020204020204" pitchFamily="34" charset="-122"/>
              </a:rPr>
              <a:t>再次强调机考学术诚信问题！！！</a:t>
            </a:r>
          </a:p>
          <a:p>
            <a:pPr marL="800100" lvl="1"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p:txBody>
      </p:sp>
      <p:sp>
        <p:nvSpPr>
          <p:cNvPr id="4" name="TextBox 9"/>
          <p:cNvSpPr txBox="1"/>
          <p:nvPr/>
        </p:nvSpPr>
        <p:spPr>
          <a:xfrm>
            <a:off x="1396765" y="285477"/>
            <a:ext cx="5109137"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项目简介</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03</a:t>
              </a:r>
              <a:endParaRPr lang="en-US" sz="4000" kern="0"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57B517DC-3E8B-4666-8871-47D43C8F19D9}"/>
              </a:ext>
            </a:extLst>
          </p:cNvPr>
          <p:cNvGrpSpPr/>
          <p:nvPr/>
        </p:nvGrpSpPr>
        <p:grpSpPr>
          <a:xfrm>
            <a:off x="8743742" y="0"/>
            <a:ext cx="3215370" cy="1798728"/>
            <a:chOff x="7792563" y="4273624"/>
            <a:chExt cx="3215370" cy="1798728"/>
          </a:xfrm>
        </p:grpSpPr>
        <p:sp>
          <p:nvSpPr>
            <p:cNvPr id="13" name="矩形 12">
              <a:extLst>
                <a:ext uri="{FF2B5EF4-FFF2-40B4-BE49-F238E27FC236}">
                  <a16:creationId xmlns:a16="http://schemas.microsoft.com/office/drawing/2014/main" id="{E45A3C2F-9BDE-40DA-A3D4-D0F717199CCA}"/>
                </a:ext>
              </a:extLst>
            </p:cNvPr>
            <p:cNvSpPr/>
            <p:nvPr/>
          </p:nvSpPr>
          <p:spPr>
            <a:xfrm>
              <a:off x="7792563" y="4997372"/>
              <a:ext cx="696483" cy="3941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1</a:t>
              </a:r>
              <a:endParaRPr lang="zh-CN" altLang="en-US" sz="2000"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939AB968-321B-4CAF-9E32-C92BEED6A2A3}"/>
                </a:ext>
              </a:extLst>
            </p:cNvPr>
            <p:cNvSpPr/>
            <p:nvPr/>
          </p:nvSpPr>
          <p:spPr>
            <a:xfrm>
              <a:off x="8620965" y="4997372"/>
              <a:ext cx="696483" cy="394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2</a:t>
              </a:r>
              <a:endParaRPr lang="zh-CN" altLang="en-US" sz="20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23C572F2-3CE6-4DED-892E-9EF47014BA10}"/>
                </a:ext>
              </a:extLst>
            </p:cNvPr>
            <p:cNvSpPr/>
            <p:nvPr/>
          </p:nvSpPr>
          <p:spPr>
            <a:xfrm>
              <a:off x="9456615" y="4997371"/>
              <a:ext cx="696483" cy="3941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3</a:t>
              </a:r>
              <a:endParaRPr lang="zh-CN" altLang="en-US" sz="20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3F225BAD-E83C-4D6F-A790-00C82278A5EB}"/>
                </a:ext>
              </a:extLst>
            </p:cNvPr>
            <p:cNvSpPr/>
            <p:nvPr/>
          </p:nvSpPr>
          <p:spPr>
            <a:xfrm>
              <a:off x="10311450" y="4997372"/>
              <a:ext cx="696483" cy="394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4</a:t>
              </a:r>
              <a:endParaRPr lang="zh-CN" altLang="en-US" sz="2000" dirty="0">
                <a:latin typeface="微软雅黑" panose="020B0503020204020204" pitchFamily="34" charset="-122"/>
                <a:ea typeface="微软雅黑" panose="020B0503020204020204" pitchFamily="34" charset="-122"/>
              </a:endParaRPr>
            </a:p>
          </p:txBody>
        </p:sp>
        <p:sp>
          <p:nvSpPr>
            <p:cNvPr id="17" name="左大括号 16">
              <a:extLst>
                <a:ext uri="{FF2B5EF4-FFF2-40B4-BE49-F238E27FC236}">
                  <a16:creationId xmlns:a16="http://schemas.microsoft.com/office/drawing/2014/main" id="{53855674-FC1A-4BD1-AA9F-49B426E7B6AB}"/>
                </a:ext>
              </a:extLst>
            </p:cNvPr>
            <p:cNvSpPr/>
            <p:nvPr/>
          </p:nvSpPr>
          <p:spPr>
            <a:xfrm rot="5400000">
              <a:off x="8821338" y="3587007"/>
              <a:ext cx="262794" cy="2320344"/>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1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FB587B19-52B8-42D1-BC3A-EFF6F091DDE0}"/>
                </a:ext>
              </a:extLst>
            </p:cNvPr>
            <p:cNvSpPr txBox="1"/>
            <p:nvPr/>
          </p:nvSpPr>
          <p:spPr>
            <a:xfrm>
              <a:off x="8359492" y="4273624"/>
              <a:ext cx="1258331"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工科</a:t>
              </a:r>
            </a:p>
          </p:txBody>
        </p:sp>
        <p:sp>
          <p:nvSpPr>
            <p:cNvPr id="19" name="左大括号 18">
              <a:extLst>
                <a:ext uri="{FF2B5EF4-FFF2-40B4-BE49-F238E27FC236}">
                  <a16:creationId xmlns:a16="http://schemas.microsoft.com/office/drawing/2014/main" id="{02880C4B-C2CA-4EDC-B295-C1D20565561C}"/>
                </a:ext>
              </a:extLst>
            </p:cNvPr>
            <p:cNvSpPr/>
            <p:nvPr/>
          </p:nvSpPr>
          <p:spPr>
            <a:xfrm rot="5400000" flipH="1">
              <a:off x="9729688" y="4402232"/>
              <a:ext cx="176771" cy="2363248"/>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1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075D7043-5094-4D6E-AC74-BF0A68D39551}"/>
                </a:ext>
              </a:extLst>
            </p:cNvPr>
            <p:cNvSpPr txBox="1"/>
            <p:nvPr/>
          </p:nvSpPr>
          <p:spPr>
            <a:xfrm>
              <a:off x="9313046" y="5672242"/>
              <a:ext cx="1148524"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ACM</a:t>
              </a:r>
              <a:r>
                <a:rPr lang="zh-CN" altLang="en-US" sz="2000" dirty="0">
                  <a:latin typeface="微软雅黑" panose="020B0503020204020204" pitchFamily="34" charset="-122"/>
                  <a:ea typeface="微软雅黑" panose="020B0503020204020204" pitchFamily="34" charset="-122"/>
                </a:rPr>
                <a:t>班</a:t>
              </a:r>
            </a:p>
          </p:txBody>
        </p:sp>
      </p:grpSp>
    </p:spTree>
    <p:extLst>
      <p:ext uri="{BB962C8B-B14F-4D97-AF65-F5344CB8AC3E}">
        <p14:creationId xmlns:p14="http://schemas.microsoft.com/office/powerpoint/2010/main" val="22575778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5441" y="1087535"/>
            <a:ext cx="11558392" cy="687059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000" i="0" dirty="0">
                <a:effectLst/>
                <a:latin typeface="微软雅黑" panose="020B0503020204020204" pitchFamily="34" charset="-122"/>
                <a:ea typeface="微软雅黑" panose="020B0503020204020204" pitchFamily="34" charset="-122"/>
              </a:rPr>
              <a:t>4. </a:t>
            </a:r>
            <a:r>
              <a:rPr lang="zh-CN" altLang="en-US" sz="2000" i="0" dirty="0">
                <a:effectLst/>
                <a:latin typeface="微软雅黑" panose="020B0503020204020204" pitchFamily="34" charset="-122"/>
                <a:ea typeface="微软雅黑" panose="020B0503020204020204" pitchFamily="34" charset="-122"/>
              </a:rPr>
              <a:t>分组项目四选一（</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四个项目均第三周发布，工科第四周</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/ACM</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班第六周 周五</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12:00 </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截止</a:t>
            </a:r>
            <a:r>
              <a:rPr lang="zh-CN" altLang="en-US" sz="2000" i="0" dirty="0">
                <a:effectLst/>
                <a:latin typeface="微软雅黑" panose="020B0503020204020204" pitchFamily="34" charset="-122"/>
                <a:ea typeface="微软雅黑" panose="020B0503020204020204" pitchFamily="34" charset="-122"/>
              </a:rPr>
              <a:t>） </a:t>
            </a:r>
            <a:r>
              <a:rPr lang="en-US" altLang="zh-CN" sz="2000" i="0" dirty="0">
                <a:effectLst/>
                <a:latin typeface="微软雅黑" panose="020B0503020204020204" pitchFamily="34" charset="-122"/>
                <a:ea typeface="微软雅黑" panose="020B0503020204020204" pitchFamily="34" charset="-122"/>
              </a:rPr>
              <a:t>40</a:t>
            </a:r>
          </a:p>
          <a:p>
            <a:pPr marL="800100" lvl="1"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AI</a:t>
            </a:r>
            <a:r>
              <a:rPr lang="zh-CN" altLang="en-US" sz="2000" dirty="0">
                <a:latin typeface="微软雅黑" panose="020B0503020204020204" pitchFamily="34" charset="-122"/>
                <a:ea typeface="微软雅黑" panose="020B0503020204020204" pitchFamily="34" charset="-122"/>
              </a:rPr>
              <a:t>对战</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（工科、</a:t>
            </a:r>
            <a:r>
              <a:rPr lang="en-US" altLang="zh-CN" sz="2000" dirty="0">
                <a:latin typeface="微软雅黑" panose="020B0503020204020204" pitchFamily="34" charset="-122"/>
                <a:ea typeface="微软雅黑" panose="020B0503020204020204" pitchFamily="34" charset="-122"/>
              </a:rPr>
              <a:t>ACM</a:t>
            </a:r>
            <a:r>
              <a:rPr lang="zh-CN" altLang="en-US" sz="2000" dirty="0">
                <a:latin typeface="微软雅黑" panose="020B0503020204020204" pitchFamily="34" charset="-122"/>
                <a:ea typeface="微软雅黑" panose="020B0503020204020204" pitchFamily="34" charset="-122"/>
              </a:rPr>
              <a:t>班可选）</a:t>
            </a:r>
            <a:endParaRPr lang="en-US" altLang="zh-CN" sz="2000" dirty="0">
              <a:latin typeface="微软雅黑" panose="020B0503020204020204" pitchFamily="34" charset="-122"/>
              <a:ea typeface="微软雅黑" panose="020B0503020204020204" pitchFamily="34" charset="-122"/>
            </a:endParaRPr>
          </a:p>
          <a:p>
            <a:pPr lvl="2">
              <a:lnSpc>
                <a:spcPct val="150000"/>
              </a:lnSpc>
            </a:pPr>
            <a:r>
              <a:rPr lang="en-US" altLang="zh-CN" sz="1600" dirty="0">
                <a:latin typeface="微软雅黑" panose="020B0503020204020204" pitchFamily="34" charset="-122"/>
                <a:ea typeface="微软雅黑" panose="020B0503020204020204" pitchFamily="34" charset="-122"/>
              </a:rPr>
              <a:t>Minimax</a:t>
            </a:r>
            <a:r>
              <a:rPr lang="zh-CN" altLang="en-US" sz="1600" dirty="0">
                <a:latin typeface="微软雅黑" panose="020B0503020204020204" pitchFamily="34" charset="-122"/>
                <a:ea typeface="微软雅黑" panose="020B0503020204020204" pitchFamily="34" charset="-122"/>
              </a:rPr>
              <a:t>搜索，</a:t>
            </a:r>
            <a:r>
              <a:rPr lang="en-US" altLang="zh-CN" sz="1600" dirty="0">
                <a:latin typeface="微软雅黑" panose="020B0503020204020204" pitchFamily="34" charset="-122"/>
                <a:ea typeface="微软雅黑" panose="020B0503020204020204" pitchFamily="34" charset="-122"/>
              </a:rPr>
              <a:t>alpha-beta</a:t>
            </a:r>
            <a:r>
              <a:rPr lang="zh-CN" altLang="en-US" sz="1600" dirty="0">
                <a:latin typeface="微软雅黑" panose="020B0503020204020204" pitchFamily="34" charset="-122"/>
                <a:ea typeface="微软雅黑" panose="020B0503020204020204" pitchFamily="34" charset="-122"/>
              </a:rPr>
              <a:t>剪枝，蒙特卡洛，机器学习（</a:t>
            </a:r>
            <a:r>
              <a:rPr lang="en-US" altLang="zh-CN" sz="1600" dirty="0">
                <a:latin typeface="微软雅黑" panose="020B0503020204020204" pitchFamily="34" charset="-122"/>
                <a:ea typeface="微软雅黑" panose="020B0503020204020204" pitchFamily="34" charset="-122"/>
              </a:rPr>
              <a:t>ACM</a:t>
            </a:r>
            <a:r>
              <a:rPr lang="zh-CN" altLang="en-US" sz="1600" dirty="0">
                <a:latin typeface="微软雅黑" panose="020B0503020204020204" pitchFamily="34" charset="-122"/>
                <a:ea typeface="微软雅黑" panose="020B0503020204020204" pitchFamily="34" charset="-122"/>
              </a:rPr>
              <a:t>班）</a:t>
            </a:r>
            <a:endParaRPr lang="en-US" altLang="zh-CN" sz="16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Raytracer</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光线追踪</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（工科、</a:t>
            </a:r>
            <a:r>
              <a:rPr lang="en-US" altLang="zh-CN" sz="2000" dirty="0">
                <a:latin typeface="微软雅黑" panose="020B0503020204020204" pitchFamily="34" charset="-122"/>
                <a:ea typeface="微软雅黑" panose="020B0503020204020204" pitchFamily="34" charset="-122"/>
              </a:rPr>
              <a:t>ACM</a:t>
            </a:r>
            <a:r>
              <a:rPr lang="zh-CN" altLang="en-US" sz="2000" dirty="0">
                <a:latin typeface="微软雅黑" panose="020B0503020204020204" pitchFamily="34" charset="-122"/>
                <a:ea typeface="微软雅黑" panose="020B0503020204020204" pitchFamily="34" charset="-122"/>
              </a:rPr>
              <a:t>班可选）</a:t>
            </a:r>
            <a:endParaRPr lang="en-US" altLang="zh-CN" sz="2000" dirty="0">
              <a:latin typeface="微软雅黑" panose="020B0503020204020204" pitchFamily="34" charset="-122"/>
              <a:ea typeface="微软雅黑" panose="020B0503020204020204" pitchFamily="34" charset="-122"/>
            </a:endParaRPr>
          </a:p>
          <a:p>
            <a:pPr lvl="2">
              <a:lnSpc>
                <a:spcPct val="150000"/>
              </a:lnSpc>
            </a:pPr>
            <a:r>
              <a:rPr lang="zh-CN" altLang="en-US" sz="1600" dirty="0">
                <a:latin typeface="微软雅黑" panose="020B0503020204020204" pitchFamily="34" charset="-122"/>
                <a:ea typeface="微软雅黑" panose="020B0503020204020204" pitchFamily="34" charset="-122"/>
              </a:rPr>
              <a:t>主要目标是根据</a:t>
            </a:r>
            <a:r>
              <a:rPr lang="en-US" altLang="zh-CN" sz="1600" dirty="0">
                <a:latin typeface="微软雅黑" panose="020B0503020204020204" pitchFamily="34" charset="-122"/>
                <a:ea typeface="微软雅黑" panose="020B0503020204020204" pitchFamily="34" charset="-122"/>
              </a:rPr>
              <a:t>RT</a:t>
            </a:r>
            <a:r>
              <a:rPr lang="zh-CN" altLang="en-US" sz="1600" dirty="0">
                <a:latin typeface="微软雅黑" panose="020B0503020204020204" pitchFamily="34" charset="-122"/>
                <a:ea typeface="微软雅黑" panose="020B0503020204020204" pitchFamily="34" charset="-122"/>
              </a:rPr>
              <a:t>三本书的方法实现简易的光线追踪器。增加新的材质、光照算法，</a:t>
            </a:r>
            <a:r>
              <a:rPr lang="en-US" altLang="zh-CN" sz="1600" dirty="0">
                <a:latin typeface="微软雅黑" panose="020B0503020204020204" pitchFamily="34" charset="-122"/>
                <a:ea typeface="微软雅黑" panose="020B0503020204020204" pitchFamily="34" charset="-122"/>
              </a:rPr>
              <a:t>GPU</a:t>
            </a:r>
            <a:r>
              <a:rPr lang="zh-CN" altLang="en-US" sz="1600" dirty="0">
                <a:latin typeface="微软雅黑" panose="020B0503020204020204" pitchFamily="34" charset="-122"/>
                <a:ea typeface="微软雅黑" panose="020B0503020204020204" pitchFamily="34" charset="-122"/>
              </a:rPr>
              <a:t>渲染支持（</a:t>
            </a:r>
            <a:r>
              <a:rPr lang="en-US" altLang="zh-CN" sz="1600" dirty="0">
                <a:latin typeface="微软雅黑" panose="020B0503020204020204" pitchFamily="34" charset="-122"/>
                <a:ea typeface="微软雅黑" panose="020B0503020204020204" pitchFamily="34" charset="-122"/>
              </a:rPr>
              <a:t>ACM</a:t>
            </a:r>
            <a:r>
              <a:rPr lang="zh-CN" altLang="en-US" sz="1600" dirty="0">
                <a:latin typeface="微软雅黑" panose="020B0503020204020204" pitchFamily="34" charset="-122"/>
                <a:ea typeface="微软雅黑" panose="020B0503020204020204" pitchFamily="34" charset="-122"/>
              </a:rPr>
              <a:t>班）。</a:t>
            </a:r>
            <a:r>
              <a:rPr lang="en-US" altLang="zh-CN" sz="1600" dirty="0">
                <a:latin typeface="微软雅黑" panose="020B0503020204020204" pitchFamily="34" charset="-122"/>
                <a:ea typeface="微软雅黑" panose="020B0503020204020204" pitchFamily="34" charset="-122"/>
              </a:rPr>
              <a:t>Rust</a:t>
            </a:r>
            <a:r>
              <a:rPr lang="zh-CN" altLang="en-US" sz="1600" dirty="0">
                <a:latin typeface="微软雅黑" panose="020B0503020204020204" pitchFamily="34" charset="-122"/>
                <a:ea typeface="微软雅黑" panose="020B0503020204020204" pitchFamily="34" charset="-122"/>
              </a:rPr>
              <a:t>语法特性。</a:t>
            </a:r>
          </a:p>
          <a:p>
            <a:pPr marL="800100" lvl="1"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DHT </a:t>
            </a:r>
            <a:r>
              <a:rPr lang="zh-CN" altLang="en-US" sz="2000" dirty="0">
                <a:latin typeface="微软雅黑" panose="020B0503020204020204" pitchFamily="34" charset="-122"/>
                <a:ea typeface="微软雅黑" panose="020B0503020204020204" pitchFamily="34" charset="-122"/>
              </a:rPr>
              <a:t>分布式哈希表</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ACM</a:t>
            </a:r>
            <a:r>
              <a:rPr lang="zh-CN" altLang="en-US" sz="2000" dirty="0">
                <a:latin typeface="微软雅黑" panose="020B0503020204020204" pitchFamily="34" charset="-122"/>
                <a:ea typeface="微软雅黑" panose="020B0503020204020204" pitchFamily="34" charset="-122"/>
              </a:rPr>
              <a:t>班可选）</a:t>
            </a:r>
            <a:endParaRPr lang="en-US" altLang="zh-CN" sz="2000" dirty="0">
              <a:latin typeface="微软雅黑" panose="020B0503020204020204" pitchFamily="34" charset="-122"/>
              <a:ea typeface="微软雅黑" panose="020B0503020204020204" pitchFamily="34" charset="-122"/>
            </a:endParaRPr>
          </a:p>
          <a:p>
            <a:pPr lvl="2">
              <a:lnSpc>
                <a:spcPct val="150000"/>
              </a:lnSpc>
            </a:pPr>
            <a:r>
              <a:rPr lang="en-US" altLang="zh-CN" sz="1600" dirty="0">
                <a:latin typeface="微软雅黑" panose="020B0503020204020204" pitchFamily="34" charset="-122"/>
                <a:ea typeface="微软雅黑" panose="020B0503020204020204" pitchFamily="34" charset="-122"/>
              </a:rPr>
              <a:t>Distributed Hash Table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chord</a:t>
            </a:r>
            <a:r>
              <a:rPr lang="zh-CN" altLang="en-US" sz="1600" dirty="0">
                <a:latin typeface="微软雅黑" panose="020B0503020204020204" pitchFamily="34" charset="-122"/>
                <a:ea typeface="微软雅黑" panose="020B0503020204020204" pitchFamily="34" charset="-122"/>
              </a:rPr>
              <a:t>协议、</a:t>
            </a:r>
            <a:r>
              <a:rPr lang="en-US" altLang="zh-CN" sz="1600" dirty="0" err="1">
                <a:latin typeface="微软雅黑" panose="020B0503020204020204" pitchFamily="34" charset="-122"/>
                <a:ea typeface="微软雅黑" panose="020B0503020204020204" pitchFamily="34" charset="-122"/>
              </a:rPr>
              <a:t>kademlia</a:t>
            </a:r>
            <a:r>
              <a:rPr lang="zh-CN" altLang="en-US" sz="1600" dirty="0">
                <a:latin typeface="微软雅黑" panose="020B0503020204020204" pitchFamily="34" charset="-122"/>
                <a:ea typeface="微软雅黑" panose="020B0503020204020204" pitchFamily="34" charset="-122"/>
              </a:rPr>
              <a:t>协议。</a:t>
            </a:r>
            <a:endParaRPr lang="en-US" altLang="zh-CN" sz="16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Raft </a:t>
            </a:r>
            <a:r>
              <a:rPr lang="zh-CN" altLang="en-US" sz="2000" dirty="0">
                <a:latin typeface="微软雅黑" panose="020B0503020204020204" pitchFamily="34" charset="-122"/>
                <a:ea typeface="微软雅黑" panose="020B0503020204020204" pitchFamily="34" charset="-122"/>
              </a:rPr>
              <a:t>分布式一致性协议</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ACM</a:t>
            </a:r>
            <a:r>
              <a:rPr lang="zh-CN" altLang="en-US" sz="2000" dirty="0">
                <a:latin typeface="微软雅黑" panose="020B0503020204020204" pitchFamily="34" charset="-122"/>
                <a:ea typeface="微软雅黑" panose="020B0503020204020204" pitchFamily="34" charset="-122"/>
              </a:rPr>
              <a:t>班可选）</a:t>
            </a:r>
            <a:endParaRPr lang="en-US" altLang="zh-CN" sz="2000" dirty="0">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Consensus;</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Leader Election, Log Replication, Safety</a:t>
            </a:r>
          </a:p>
          <a:p>
            <a:pPr marL="1257300" lvl="2" indent="-342900">
              <a:lnSpc>
                <a:spcPct val="150000"/>
              </a:lnSpc>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第二周由各项目负责人进行项目具体介绍，自主报名选择项目。分数构成将于届时给出。</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第四周</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第六周下午进行结课展示。</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000" i="0" dirty="0">
              <a:effectLst/>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zh-CN" altLang="en-US" sz="2000" i="0" dirty="0">
              <a:effectLst/>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p:txBody>
      </p:sp>
      <p:sp>
        <p:nvSpPr>
          <p:cNvPr id="4" name="TextBox 9"/>
          <p:cNvSpPr txBox="1"/>
          <p:nvPr/>
        </p:nvSpPr>
        <p:spPr>
          <a:xfrm>
            <a:off x="1396765" y="285477"/>
            <a:ext cx="5109137"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项目简介</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03</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972872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5441" y="1149677"/>
            <a:ext cx="11558392" cy="488544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000" i="0" dirty="0">
                <a:effectLst/>
                <a:latin typeface="微软雅黑" panose="020B0503020204020204" pitchFamily="34" charset="-122"/>
                <a:ea typeface="微软雅黑" panose="020B0503020204020204" pitchFamily="34" charset="-122"/>
              </a:rPr>
              <a:t>5. </a:t>
            </a:r>
            <a:r>
              <a:rPr lang="zh-CN" altLang="en-US" sz="2000" i="0" dirty="0">
                <a:effectLst/>
                <a:latin typeface="微软雅黑" panose="020B0503020204020204" pitchFamily="34" charset="-122"/>
                <a:ea typeface="微软雅黑" panose="020B0503020204020204" pitchFamily="34" charset="-122"/>
              </a:rPr>
              <a:t>自选主题演讲    </a:t>
            </a:r>
            <a:r>
              <a:rPr lang="en-US" altLang="zh-CN" sz="2000" i="0" dirty="0">
                <a:effectLst/>
                <a:latin typeface="微软雅黑" panose="020B0503020204020204" pitchFamily="34" charset="-122"/>
                <a:ea typeface="微软雅黑" panose="020B0503020204020204" pitchFamily="34" charset="-122"/>
              </a:rPr>
              <a:t>bonus</a:t>
            </a:r>
            <a:r>
              <a:rPr lang="zh-CN" altLang="en-US" sz="2000" i="0" dirty="0">
                <a:effectLst/>
                <a:latin typeface="微软雅黑" panose="020B0503020204020204" pitchFamily="34" charset="-122"/>
                <a:ea typeface="微软雅黑" panose="020B0503020204020204" pitchFamily="34" charset="-122"/>
              </a:rPr>
              <a:t>给分待定</a:t>
            </a:r>
          </a:p>
          <a:p>
            <a:pPr marL="800100" lvl="1" indent="-342900">
              <a:lnSpc>
                <a:spcPct val="150000"/>
              </a:lnSpc>
              <a:buFont typeface="Arial" panose="020B0604020202020204" pitchFamily="34" charset="0"/>
              <a:buChar char="•"/>
            </a:pPr>
            <a:r>
              <a:rPr lang="zh-CN" altLang="en-US" sz="2000" i="0" dirty="0">
                <a:effectLst/>
                <a:latin typeface="微软雅黑" panose="020B0503020204020204" pitchFamily="34" charset="-122"/>
                <a:ea typeface="微软雅黑" panose="020B0503020204020204" pitchFamily="34" charset="-122"/>
              </a:rPr>
              <a:t>主动向助教报名，自定主题</a:t>
            </a:r>
            <a:endParaRPr lang="en-US" altLang="zh-CN" sz="2000" i="0" dirty="0">
              <a:effectLst/>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i="0" dirty="0">
                <a:effectLst/>
                <a:latin typeface="微软雅黑" panose="020B0503020204020204" pitchFamily="34" charset="-122"/>
                <a:ea typeface="微软雅黑" panose="020B0503020204020204" pitchFamily="34" charset="-122"/>
              </a:rPr>
              <a:t>限制主题类主题演讲，每⼈</a:t>
            </a:r>
            <a:r>
              <a:rPr lang="en-US" altLang="zh-CN" sz="2000" i="0" dirty="0">
                <a:effectLst/>
                <a:latin typeface="微软雅黑" panose="020B0503020204020204" pitchFamily="34" charset="-122"/>
                <a:ea typeface="微软雅黑" panose="020B0503020204020204" pitchFamily="34" charset="-122"/>
              </a:rPr>
              <a:t>20</a:t>
            </a:r>
            <a:r>
              <a:rPr lang="zh-CN" altLang="en-US" sz="2000" i="0" dirty="0">
                <a:effectLst/>
                <a:latin typeface="微软雅黑" panose="020B0503020204020204" pitchFamily="34" charset="-122"/>
                <a:ea typeface="微软雅黑" panose="020B0503020204020204" pitchFamily="34" charset="-122"/>
              </a:rPr>
              <a:t>分钟左右</a:t>
            </a:r>
          </a:p>
          <a:p>
            <a:pPr marL="800100" lvl="1" indent="-342900">
              <a:lnSpc>
                <a:spcPct val="150000"/>
              </a:lnSpc>
              <a:buFont typeface="Arial" panose="020B0604020202020204" pitchFamily="34" charset="0"/>
              <a:buChar char="•"/>
            </a:pPr>
            <a:r>
              <a:rPr lang="zh-CN" altLang="en-US" sz="2000" i="0" dirty="0">
                <a:effectLst/>
                <a:latin typeface="微软雅黑" panose="020B0503020204020204" pitchFamily="34" charset="-122"/>
                <a:ea typeface="微软雅黑" panose="020B0503020204020204" pitchFamily="34" charset="-122"/>
              </a:rPr>
              <a:t>要求 </a:t>
            </a:r>
            <a:r>
              <a:rPr lang="en-US" altLang="zh-CN" sz="2000" i="0" dirty="0">
                <a:effectLst/>
                <a:latin typeface="微软雅黑" panose="020B0503020204020204" pitchFamily="34" charset="-122"/>
                <a:ea typeface="微软雅黑" panose="020B0503020204020204" pitchFamily="34" charset="-122"/>
              </a:rPr>
              <a:t>[1] </a:t>
            </a:r>
            <a:r>
              <a:rPr lang="zh-CN" altLang="en-US" sz="2000" i="0" dirty="0">
                <a:effectLst/>
                <a:latin typeface="微软雅黑" panose="020B0503020204020204" pitchFamily="34" charset="-122"/>
                <a:ea typeface="微软雅黑" panose="020B0503020204020204" pitchFamily="34" charset="-122"/>
              </a:rPr>
              <a:t>：如果是针对某个特定的领域，限制为综述</a:t>
            </a:r>
          </a:p>
          <a:p>
            <a:pPr marL="800100" lvl="1" indent="-342900">
              <a:lnSpc>
                <a:spcPct val="150000"/>
              </a:lnSpc>
              <a:buFont typeface="Arial" panose="020B0604020202020204" pitchFamily="34" charset="0"/>
              <a:buChar char="•"/>
            </a:pPr>
            <a:r>
              <a:rPr lang="zh-CN" altLang="en-US" sz="2000" i="0" dirty="0">
                <a:effectLst/>
                <a:latin typeface="微软雅黑" panose="020B0503020204020204" pitchFamily="34" charset="-122"/>
                <a:ea typeface="微软雅黑" panose="020B0503020204020204" pitchFamily="34" charset="-122"/>
              </a:rPr>
              <a:t>要求 </a:t>
            </a:r>
            <a:r>
              <a:rPr lang="en-US" altLang="zh-CN" sz="2000" i="0" dirty="0">
                <a:effectLst/>
                <a:latin typeface="微软雅黑" panose="020B0503020204020204" pitchFamily="34" charset="-122"/>
                <a:ea typeface="微软雅黑" panose="020B0503020204020204" pitchFamily="34" charset="-122"/>
              </a:rPr>
              <a:t>[2] </a:t>
            </a:r>
            <a:r>
              <a:rPr lang="zh-CN" altLang="en-US" sz="2000" i="0" dirty="0">
                <a:effectLst/>
                <a:latin typeface="微软雅黑" panose="020B0503020204020204" pitchFamily="34" charset="-122"/>
                <a:ea typeface="微软雅黑" panose="020B0503020204020204" pitchFamily="34" charset="-122"/>
              </a:rPr>
              <a:t>：如果是技术类的演讲，需要完整从背景到方法</a:t>
            </a:r>
            <a:endParaRPr lang="en-US" altLang="zh-CN" sz="2000" i="0" dirty="0">
              <a:effectLst/>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i="0" dirty="0">
                <a:effectLst/>
                <a:latin typeface="微软雅黑" panose="020B0503020204020204" pitchFamily="34" charset="-122"/>
                <a:ea typeface="微软雅黑" panose="020B0503020204020204" pitchFamily="34" charset="-122"/>
              </a:rPr>
              <a:t>可以参考的主题有：</a:t>
            </a:r>
          </a:p>
          <a:p>
            <a:pPr marL="1257300" lvl="2" indent="-342900">
              <a:lnSpc>
                <a:spcPct val="150000"/>
              </a:lnSpc>
              <a:buFont typeface="Arial" panose="020B0604020202020204" pitchFamily="34" charset="0"/>
              <a:buChar char="•"/>
            </a:pPr>
            <a:r>
              <a:rPr lang="en-US" altLang="zh-CN" sz="1400" i="0" dirty="0">
                <a:effectLst/>
                <a:latin typeface="微软雅黑" panose="020B0503020204020204" pitchFamily="34" charset="-122"/>
                <a:ea typeface="微软雅黑" panose="020B0503020204020204" pitchFamily="34" charset="-122"/>
              </a:rPr>
              <a:t>Some C++ features and design models: RAII, smart pointer, </a:t>
            </a:r>
            <a:r>
              <a:rPr lang="en-US" altLang="zh-CN" sz="1400" i="0" dirty="0" err="1">
                <a:effectLst/>
                <a:latin typeface="微软雅黑" panose="020B0503020204020204" pitchFamily="34" charset="-122"/>
                <a:ea typeface="微软雅黑" panose="020B0503020204020204" pitchFamily="34" charset="-122"/>
              </a:rPr>
              <a:t>rvalue</a:t>
            </a:r>
            <a:r>
              <a:rPr lang="en-US" altLang="zh-CN" sz="1400" i="0" dirty="0">
                <a:effectLst/>
                <a:latin typeface="微软雅黑" panose="020B0503020204020204" pitchFamily="34" charset="-122"/>
                <a:ea typeface="微软雅黑" panose="020B0503020204020204" pitchFamily="34" charset="-122"/>
              </a:rPr>
              <a:t> reference</a:t>
            </a:r>
          </a:p>
          <a:p>
            <a:pPr marL="1257300" lvl="2" indent="-342900">
              <a:lnSpc>
                <a:spcPct val="150000"/>
              </a:lnSpc>
              <a:buFont typeface="Arial" panose="020B0604020202020204" pitchFamily="34" charset="0"/>
              <a:buChar char="•"/>
            </a:pPr>
            <a:r>
              <a:rPr lang="en-US" altLang="zh-CN" sz="1400" i="0" dirty="0">
                <a:effectLst/>
                <a:latin typeface="微软雅黑" panose="020B0503020204020204" pitchFamily="34" charset="-122"/>
                <a:ea typeface="微软雅黑" panose="020B0503020204020204" pitchFamily="34" charset="-122"/>
              </a:rPr>
              <a:t>Concurrency: mutex, lock, conditional variable, etc.</a:t>
            </a:r>
          </a:p>
          <a:p>
            <a:pPr marL="1257300" lvl="2" indent="-342900">
              <a:lnSpc>
                <a:spcPct val="150000"/>
              </a:lnSpc>
              <a:buFont typeface="Arial" panose="020B0604020202020204" pitchFamily="34" charset="0"/>
              <a:buChar char="•"/>
            </a:pPr>
            <a:r>
              <a:rPr lang="en-US" altLang="zh-CN" sz="1400" i="0" dirty="0">
                <a:effectLst/>
                <a:latin typeface="微软雅黑" panose="020B0503020204020204" pitchFamily="34" charset="-122"/>
                <a:ea typeface="微软雅黑" panose="020B0503020204020204" pitchFamily="34" charset="-122"/>
              </a:rPr>
              <a:t>Common types of ISA</a:t>
            </a:r>
          </a:p>
          <a:p>
            <a:pPr marL="1257300" lvl="2" indent="-342900">
              <a:lnSpc>
                <a:spcPct val="150000"/>
              </a:lnSpc>
              <a:buFont typeface="Arial" panose="020B0604020202020204" pitchFamily="34" charset="0"/>
              <a:buChar char="•"/>
            </a:pPr>
            <a:r>
              <a:rPr lang="en-US" altLang="zh-CN" sz="1400" i="0" dirty="0">
                <a:effectLst/>
                <a:latin typeface="微软雅黑" panose="020B0503020204020204" pitchFamily="34" charset="-122"/>
                <a:ea typeface="微软雅黑" panose="020B0503020204020204" pitchFamily="34" charset="-122"/>
              </a:rPr>
              <a:t>Other programming languages</a:t>
            </a:r>
          </a:p>
          <a:p>
            <a:pPr marL="1257300" lvl="2" indent="-342900">
              <a:lnSpc>
                <a:spcPct val="150000"/>
              </a:lnSpc>
              <a:buFont typeface="Arial" panose="020B0604020202020204" pitchFamily="34" charset="0"/>
              <a:buChar char="•"/>
            </a:pPr>
            <a:endParaRPr lang="en-US" altLang="zh-CN" sz="1400" i="0" dirty="0">
              <a:effectLst/>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000" i="0" dirty="0">
                <a:effectLst/>
                <a:latin typeface="微软雅黑" panose="020B0503020204020204" pitchFamily="34" charset="-122"/>
                <a:ea typeface="微软雅黑" panose="020B0503020204020204" pitchFamily="34" charset="-122"/>
              </a:rPr>
              <a:t>PPCA </a:t>
            </a:r>
            <a:r>
              <a:rPr lang="zh-CN" altLang="en-US" sz="2000" i="0" dirty="0">
                <a:effectLst/>
                <a:latin typeface="微软雅黑" panose="020B0503020204020204" pitchFamily="34" charset="-122"/>
                <a:ea typeface="微软雅黑" panose="020B0503020204020204" pitchFamily="34" charset="-122"/>
              </a:rPr>
              <a:t>是一个非常好的交流想法的时机，希望有想法的同学积极报名演讲</a:t>
            </a:r>
            <a:endParaRPr lang="en-US" altLang="zh-CN" sz="2000" dirty="0">
              <a:latin typeface="微软雅黑" panose="020B0503020204020204" pitchFamily="34" charset="-122"/>
              <a:ea typeface="微软雅黑" panose="020B0503020204020204" pitchFamily="34" charset="-122"/>
            </a:endParaRPr>
          </a:p>
        </p:txBody>
      </p:sp>
      <p:sp>
        <p:nvSpPr>
          <p:cNvPr id="4" name="TextBox 9"/>
          <p:cNvSpPr txBox="1"/>
          <p:nvPr/>
        </p:nvSpPr>
        <p:spPr>
          <a:xfrm>
            <a:off x="1396765" y="267722"/>
            <a:ext cx="5109137"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项目简介</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03</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722208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p:nvPr/>
        </p:nvSpPr>
        <p:spPr>
          <a:xfrm>
            <a:off x="0" y="0"/>
            <a:ext cx="12192000" cy="6858000"/>
          </a:xfrm>
          <a:prstGeom prst="rect">
            <a:avLst/>
          </a:prstGeom>
          <a:gradFill flip="none" rotWithShape="1">
            <a:gsLst>
              <a:gs pos="0">
                <a:schemeClr val="accent2">
                  <a:alpha val="68000"/>
                </a:schemeClr>
              </a:gs>
              <a:gs pos="48000">
                <a:schemeClr val="accent1"/>
              </a:gs>
              <a:gs pos="10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矩形 259"/>
          <p:cNvSpPr>
            <a:spLocks noChangeArrowheads="1"/>
          </p:cNvSpPr>
          <p:nvPr/>
        </p:nvSpPr>
        <p:spPr bwMode="auto">
          <a:xfrm>
            <a:off x="819520" y="655222"/>
            <a:ext cx="9194491" cy="158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4400" cap="all" dirty="0">
                <a:solidFill>
                  <a:schemeClr val="bg1"/>
                </a:solidFill>
                <a:latin typeface="xiaomi+google59283" panose="03000502000000000000" pitchFamily="66" charset="-128"/>
                <a:ea typeface="xiaomi+google59283" panose="03000502000000000000" pitchFamily="66" charset="-128"/>
                <a:cs typeface="xiaomi+google59283" panose="03000502000000000000" pitchFamily="66" charset="-128"/>
              </a:rPr>
              <a:t>ACM</a:t>
            </a:r>
            <a:r>
              <a:rPr lang="zh-CN" altLang="en-US" sz="4400" cap="all" dirty="0">
                <a:solidFill>
                  <a:schemeClr val="bg1"/>
                </a:solidFill>
                <a:latin typeface="xiaomi+google59283" panose="03000502000000000000" pitchFamily="66" charset="-128"/>
                <a:ea typeface="xiaomi+google59283" panose="03000502000000000000" pitchFamily="66" charset="-128"/>
                <a:cs typeface="xiaomi+google59283" panose="03000502000000000000" pitchFamily="66" charset="-128"/>
              </a:rPr>
              <a:t>：</a:t>
            </a:r>
            <a:endParaRPr lang="en-US" altLang="zh-CN" sz="4400" cap="all" dirty="0">
              <a:solidFill>
                <a:schemeClr val="bg1"/>
              </a:solidFill>
              <a:latin typeface="xiaomi+google59283" panose="03000502000000000000" pitchFamily="66" charset="-128"/>
              <a:ea typeface="xiaomi+google59283" panose="03000502000000000000" pitchFamily="66" charset="-128"/>
              <a:cs typeface="xiaomi+google59283" panose="03000502000000000000" pitchFamily="66" charset="-128"/>
            </a:endParaRPr>
          </a:p>
          <a:p>
            <a:pPr>
              <a:buNone/>
            </a:pPr>
            <a:r>
              <a:rPr lang="en-US" altLang="zh-CN" sz="4400" cap="all" dirty="0">
                <a:solidFill>
                  <a:schemeClr val="bg1"/>
                </a:solidFill>
                <a:latin typeface="xiaomi+google59283" panose="03000502000000000000" pitchFamily="66" charset="-128"/>
                <a:ea typeface="xiaomi+google59283" panose="03000502000000000000" pitchFamily="66" charset="-128"/>
                <a:cs typeface="xiaomi+google59283" panose="03000502000000000000" pitchFamily="66" charset="-128"/>
              </a:rPr>
              <a:t>Always Challenge Miracles</a:t>
            </a:r>
            <a:endParaRPr lang="zh-CN" altLang="en-US" sz="4400" cap="all" dirty="0">
              <a:solidFill>
                <a:schemeClr val="bg1"/>
              </a:solidFill>
              <a:latin typeface="xiaomi+google59283" panose="03000502000000000000" pitchFamily="66" charset="-128"/>
              <a:ea typeface="xiaomi+google59283" panose="03000502000000000000" pitchFamily="66" charset="-128"/>
              <a:cs typeface="xiaomi+google59283" panose="03000502000000000000" pitchFamily="66" charset="-128"/>
            </a:endParaRPr>
          </a:p>
        </p:txBody>
      </p:sp>
      <p:sp>
        <p:nvSpPr>
          <p:cNvPr id="9" name="矩形 259">
            <a:extLst>
              <a:ext uri="{FF2B5EF4-FFF2-40B4-BE49-F238E27FC236}">
                <a16:creationId xmlns:a16="http://schemas.microsoft.com/office/drawing/2014/main" id="{93925232-01A2-4BA1-AB03-8531E8B84433}"/>
              </a:ext>
            </a:extLst>
          </p:cNvPr>
          <p:cNvSpPr>
            <a:spLocks noChangeArrowheads="1"/>
          </p:cNvSpPr>
          <p:nvPr/>
        </p:nvSpPr>
        <p:spPr bwMode="auto">
          <a:xfrm>
            <a:off x="819520" y="2507781"/>
            <a:ext cx="518178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5400" b="1" cap="all" dirty="0">
                <a:solidFill>
                  <a:schemeClr val="bg1"/>
                </a:solidFill>
                <a:cs typeface="微软雅黑" panose="020B0503020204020204" pitchFamily="34" charset="-122"/>
              </a:rPr>
              <a:t>PPCA</a:t>
            </a:r>
            <a:r>
              <a:rPr lang="zh-CN" altLang="en-US" sz="5400" b="1" cap="all" dirty="0">
                <a:solidFill>
                  <a:schemeClr val="bg1"/>
                </a:solidFill>
                <a:cs typeface="微软雅黑" panose="020B0503020204020204" pitchFamily="34" charset="-122"/>
              </a:rPr>
              <a:t> </a:t>
            </a:r>
            <a:r>
              <a:rPr lang="en-US" altLang="zh-CN" sz="5400" b="1" cap="all" dirty="0">
                <a:solidFill>
                  <a:schemeClr val="bg1"/>
                </a:solidFill>
                <a:cs typeface="微软雅黑" panose="020B0503020204020204" pitchFamily="34" charset="-122"/>
              </a:rPr>
              <a:t>2021</a:t>
            </a:r>
            <a:endParaRPr lang="zh-CN" altLang="en-US" sz="5400" b="1" cap="all" dirty="0">
              <a:solidFill>
                <a:schemeClr val="bg1"/>
              </a:solidFill>
              <a:cs typeface="微软雅黑" panose="020B0503020204020204" pitchFamily="34" charset="-122"/>
            </a:endParaRPr>
          </a:p>
        </p:txBody>
      </p:sp>
      <p:sp>
        <p:nvSpPr>
          <p:cNvPr id="10" name="矩形 259">
            <a:extLst>
              <a:ext uri="{FF2B5EF4-FFF2-40B4-BE49-F238E27FC236}">
                <a16:creationId xmlns:a16="http://schemas.microsoft.com/office/drawing/2014/main" id="{362FDB64-DAAD-4AD6-9329-6E2CAF59DDCF}"/>
              </a:ext>
            </a:extLst>
          </p:cNvPr>
          <p:cNvSpPr>
            <a:spLocks noChangeArrowheads="1"/>
          </p:cNvSpPr>
          <p:nvPr/>
        </p:nvSpPr>
        <p:spPr bwMode="auto">
          <a:xfrm>
            <a:off x="819520" y="3937543"/>
            <a:ext cx="6122817"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dirty="0">
                <a:solidFill>
                  <a:schemeClr val="accent2">
                    <a:lumMod val="75000"/>
                  </a:schemeClr>
                </a:solidFill>
                <a:cs typeface="微软雅黑" panose="020B0503020204020204" pitchFamily="34" charset="-122"/>
              </a:rPr>
              <a:t>编程综合实践</a:t>
            </a:r>
            <a:endParaRPr lang="en-US" altLang="zh-CN" sz="1800" dirty="0">
              <a:solidFill>
                <a:schemeClr val="accent2">
                  <a:lumMod val="75000"/>
                </a:schemeClr>
              </a:solidFill>
              <a:cs typeface="微软雅黑" panose="020B0503020204020204" pitchFamily="34" charset="-122"/>
            </a:endParaRPr>
          </a:p>
          <a:p>
            <a:pPr>
              <a:buNone/>
            </a:pPr>
            <a:r>
              <a:rPr lang="en-US" altLang="zh-CN" sz="1800" dirty="0">
                <a:solidFill>
                  <a:schemeClr val="accent2">
                    <a:lumMod val="75000"/>
                  </a:schemeClr>
                </a:solidFill>
                <a:cs typeface="微软雅黑" panose="020B0503020204020204" pitchFamily="34" charset="-122"/>
              </a:rPr>
              <a:t>Principle and Practice of Computer Algorithms</a:t>
            </a:r>
          </a:p>
          <a:p>
            <a:pPr>
              <a:buNone/>
            </a:pPr>
            <a:r>
              <a:rPr lang="en-US" altLang="zh-CN" sz="1800" dirty="0">
                <a:solidFill>
                  <a:schemeClr val="accent2">
                    <a:lumMod val="75000"/>
                  </a:schemeClr>
                </a:solidFill>
                <a:cs typeface="微软雅黑" panose="020B0503020204020204" pitchFamily="34" charset="-122"/>
              </a:rPr>
              <a:t>2020</a:t>
            </a:r>
            <a:r>
              <a:rPr lang="zh-CN" altLang="en-US" sz="1800" dirty="0">
                <a:solidFill>
                  <a:schemeClr val="accent2">
                    <a:lumMod val="75000"/>
                  </a:schemeClr>
                </a:solidFill>
                <a:cs typeface="微软雅黑" panose="020B0503020204020204" pitchFamily="34" charset="-122"/>
              </a:rPr>
              <a:t>级</a:t>
            </a:r>
            <a:r>
              <a:rPr lang="en-US" altLang="zh-CN" sz="1800" dirty="0">
                <a:solidFill>
                  <a:schemeClr val="accent2">
                    <a:lumMod val="75000"/>
                  </a:schemeClr>
                </a:solidFill>
                <a:cs typeface="微软雅黑" panose="020B0503020204020204" pitchFamily="34" charset="-122"/>
              </a:rPr>
              <a:t>ACM</a:t>
            </a:r>
            <a:r>
              <a:rPr lang="zh-CN" altLang="en-US" sz="1800" dirty="0">
                <a:solidFill>
                  <a:schemeClr val="accent2">
                    <a:lumMod val="75000"/>
                  </a:schemeClr>
                </a:solidFill>
                <a:cs typeface="微软雅黑" panose="020B0503020204020204" pitchFamily="34" charset="-122"/>
              </a:rPr>
              <a:t>班</a:t>
            </a:r>
            <a:r>
              <a:rPr lang="en-US" altLang="zh-CN" sz="1800" dirty="0">
                <a:solidFill>
                  <a:schemeClr val="accent2">
                    <a:lumMod val="75000"/>
                  </a:schemeClr>
                </a:solidFill>
                <a:cs typeface="微软雅黑" panose="020B0503020204020204" pitchFamily="34" charset="-122"/>
              </a:rPr>
              <a:t> &amp; </a:t>
            </a:r>
            <a:r>
              <a:rPr lang="zh-CN" altLang="en-US" sz="1800" dirty="0">
                <a:solidFill>
                  <a:schemeClr val="accent2">
                    <a:lumMod val="75000"/>
                  </a:schemeClr>
                </a:solidFill>
                <a:cs typeface="微软雅黑" panose="020B0503020204020204" pitchFamily="34" charset="-122"/>
              </a:rPr>
              <a:t>致远工科荣誉  </a:t>
            </a:r>
            <a:r>
              <a:rPr lang="en-US" altLang="zh-CN" sz="1800" dirty="0">
                <a:solidFill>
                  <a:schemeClr val="accent2">
                    <a:lumMod val="75000"/>
                  </a:schemeClr>
                </a:solidFill>
                <a:cs typeface="微软雅黑" panose="020B0503020204020204" pitchFamily="34" charset="-122"/>
              </a:rPr>
              <a:t>2021.6.28</a:t>
            </a:r>
          </a:p>
          <a:p>
            <a:pPr>
              <a:buNone/>
            </a:pPr>
            <a:r>
              <a:rPr lang="zh-CN" altLang="en-US" sz="1800" dirty="0">
                <a:solidFill>
                  <a:schemeClr val="accent2">
                    <a:lumMod val="75000"/>
                  </a:schemeClr>
                </a:solidFill>
                <a:cs typeface="微软雅黑" panose="020B0503020204020204" pitchFamily="34" charset="-122"/>
              </a:rPr>
              <a:t>有问题可以随时通过</a:t>
            </a:r>
            <a:r>
              <a:rPr lang="en-US" altLang="zh-CN" sz="1800" dirty="0">
                <a:solidFill>
                  <a:schemeClr val="accent2">
                    <a:lumMod val="75000"/>
                  </a:schemeClr>
                </a:solidFill>
                <a:cs typeface="微软雅黑" panose="020B0503020204020204" pitchFamily="34" charset="-122"/>
              </a:rPr>
              <a:t>QQ</a:t>
            </a:r>
            <a:r>
              <a:rPr lang="zh-CN" altLang="en-US" sz="1800" dirty="0">
                <a:solidFill>
                  <a:schemeClr val="accent2">
                    <a:lumMod val="75000"/>
                  </a:schemeClr>
                </a:solidFill>
                <a:cs typeface="微软雅黑" panose="020B0503020204020204" pitchFamily="34" charset="-122"/>
              </a:rPr>
              <a:t>联系助教组！</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gradFill flip="none" rotWithShape="1">
            <a:gsLst>
              <a:gs pos="0">
                <a:schemeClr val="accent2"/>
              </a:gs>
              <a:gs pos="48000">
                <a:schemeClr val="accent1"/>
              </a:gs>
              <a:gs pos="10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TextBox 9"/>
          <p:cNvSpPr txBox="1"/>
          <p:nvPr/>
        </p:nvSpPr>
        <p:spPr>
          <a:xfrm>
            <a:off x="3815926" y="2920587"/>
            <a:ext cx="7244291" cy="1015663"/>
          </a:xfrm>
          <a:prstGeom prst="rect">
            <a:avLst/>
          </a:prstGeom>
          <a:noFill/>
        </p:spPr>
        <p:txBody>
          <a:bodyPr wrap="none" rtlCol="0">
            <a:spAutoFit/>
          </a:bodyPr>
          <a:lstStyle/>
          <a:p>
            <a:pPr marL="9525" marR="0" lvl="1"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RISC-V CPU </a:t>
            </a:r>
            <a:r>
              <a:rPr kumimoji="0" lang="zh-CN" altLang="en-US" sz="6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模拟器</a:t>
            </a:r>
            <a:endParaRPr kumimoji="0" lang="en-US" altLang="zh-CN" sz="6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4" name="组 13"/>
          <p:cNvGrpSpPr/>
          <p:nvPr/>
        </p:nvGrpSpPr>
        <p:grpSpPr>
          <a:xfrm>
            <a:off x="1082343" y="1909048"/>
            <a:ext cx="2662549" cy="3039904"/>
            <a:chOff x="1916275" y="1744109"/>
            <a:chExt cx="3097841" cy="3536889"/>
          </a:xfrm>
        </p:grpSpPr>
        <p:grpSp>
          <p:nvGrpSpPr>
            <p:cNvPr id="12" name="组 11"/>
            <p:cNvGrpSpPr/>
            <p:nvPr/>
          </p:nvGrpSpPr>
          <p:grpSpPr>
            <a:xfrm>
              <a:off x="1916275" y="1744109"/>
              <a:ext cx="3097841" cy="3536889"/>
              <a:chOff x="988820" y="1214437"/>
              <a:chExt cx="4031432" cy="4602795"/>
            </a:xfrm>
          </p:grpSpPr>
          <p:grpSp>
            <p:nvGrpSpPr>
              <p:cNvPr id="8" name="Group 5"/>
              <p:cNvGrpSpPr/>
              <p:nvPr/>
            </p:nvGrpSpPr>
            <p:grpSpPr>
              <a:xfrm>
                <a:off x="988820" y="1214437"/>
                <a:ext cx="4011805" cy="4602795"/>
                <a:chOff x="712413" y="1867390"/>
                <a:chExt cx="2330529" cy="2673846"/>
              </a:xfrm>
            </p:grpSpPr>
            <p:sp>
              <p:nvSpPr>
                <p:cNvPr id="9"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0" name="Freeform 5"/>
                <p:cNvSpPr/>
                <p:nvPr/>
              </p:nvSpPr>
              <p:spPr bwMode="auto">
                <a:xfrm>
                  <a:off x="845359" y="1884312"/>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grpSp>
          <p:sp>
            <p:nvSpPr>
              <p:cNvPr id="11"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grpSp>
        <p:sp>
          <p:nvSpPr>
            <p:cNvPr id="13" name="TextBox 9"/>
            <p:cNvSpPr txBox="1"/>
            <p:nvPr/>
          </p:nvSpPr>
          <p:spPr>
            <a:xfrm>
              <a:off x="2589074" y="2402623"/>
              <a:ext cx="1934454" cy="2166469"/>
            </a:xfrm>
            <a:prstGeom prst="rect">
              <a:avLst/>
            </a:prstGeom>
            <a:noFill/>
          </p:spPr>
          <p:txBody>
            <a:bodyPr wrap="none" rtlCol="0">
              <a:spAutoFit/>
            </a:bodyPr>
            <a:lstStyle/>
            <a:p>
              <a:pPr marL="12700" marR="0" lvl="1" indent="0" algn="l"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0" cap="none" spc="0" normalizeH="0" baseline="0" noProof="0" dirty="0">
                  <a:ln>
                    <a:noFill/>
                  </a:ln>
                  <a:solidFill>
                    <a:prstClr val="white"/>
                  </a:solidFill>
                  <a:effectLst/>
                  <a:uLnTx/>
                  <a:uFillTx/>
                  <a:latin typeface="Source Sans Pro" panose="020B0503030403020204" pitchFamily="34" charset="0"/>
                  <a:ea typeface="华文新魏" panose="02010800040101010101" pitchFamily="2" charset="-122"/>
                  <a:cs typeface="+mn-cs"/>
                </a:rPr>
                <a:t>04</a:t>
              </a:r>
              <a:endParaRPr kumimoji="0" lang="en-US" sz="11500" b="0" i="0" u="none" strike="noStrike" kern="0" cap="none" spc="0" normalizeH="0" baseline="0" noProof="0" dirty="0">
                <a:ln>
                  <a:noFill/>
                </a:ln>
                <a:solidFill>
                  <a:prstClr val="white"/>
                </a:solidFill>
                <a:effectLst/>
                <a:uLnTx/>
                <a:uFillTx/>
                <a:latin typeface="Source Sans Pro" panose="020B0503030403020204" pitchFamily="34" charset="0"/>
                <a:ea typeface="+mn-ea"/>
                <a:cs typeface="+mn-cs"/>
              </a:endParaRPr>
            </a:p>
          </p:txBody>
        </p:sp>
      </p:grpSp>
    </p:spTree>
    <p:extLst>
      <p:ext uri="{BB962C8B-B14F-4D97-AF65-F5344CB8AC3E}">
        <p14:creationId xmlns:p14="http://schemas.microsoft.com/office/powerpoint/2010/main" val="14040520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5109137"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冯诺依曼架构</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pic>
        <p:nvPicPr>
          <p:cNvPr id="1026" name="Picture 2">
            <a:extLst>
              <a:ext uri="{FF2B5EF4-FFF2-40B4-BE49-F238E27FC236}">
                <a16:creationId xmlns:a16="http://schemas.microsoft.com/office/drawing/2014/main" id="{5BEC9447-0774-46AB-BB27-24AA13620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367" y="1754310"/>
            <a:ext cx="6635265" cy="3483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4966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5109137"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冯诺依曼架构</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pic>
        <p:nvPicPr>
          <p:cNvPr id="1026" name="Picture 2">
            <a:extLst>
              <a:ext uri="{FF2B5EF4-FFF2-40B4-BE49-F238E27FC236}">
                <a16:creationId xmlns:a16="http://schemas.microsoft.com/office/drawing/2014/main" id="{5BEC9447-0774-46AB-BB27-24AA13620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367" y="1079605"/>
            <a:ext cx="6635265" cy="34835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ACAEDEF-A125-4FC8-8E52-CBBAB3A227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87" t="10650" r="16373" b="11576"/>
          <a:stretch/>
        </p:blipFill>
        <p:spPr bwMode="auto">
          <a:xfrm>
            <a:off x="4822053" y="4728671"/>
            <a:ext cx="2547891" cy="1989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5049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5109137"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冯诺依曼架构</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pic>
        <p:nvPicPr>
          <p:cNvPr id="1026" name="Picture 2">
            <a:extLst>
              <a:ext uri="{FF2B5EF4-FFF2-40B4-BE49-F238E27FC236}">
                <a16:creationId xmlns:a16="http://schemas.microsoft.com/office/drawing/2014/main" id="{5BEC9447-0774-46AB-BB27-24AA13620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367" y="1079605"/>
            <a:ext cx="6635265" cy="34835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ACAEDEF-A125-4FC8-8E52-CBBAB3A227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87" t="10650" r="16373" b="11576"/>
          <a:stretch/>
        </p:blipFill>
        <p:spPr bwMode="auto">
          <a:xfrm>
            <a:off x="3659078" y="4728671"/>
            <a:ext cx="2547891" cy="1989882"/>
          </a:xfrm>
          <a:prstGeom prst="rect">
            <a:avLst/>
          </a:prstGeom>
          <a:noFill/>
          <a:extLst>
            <a:ext uri="{909E8E84-426E-40DD-AFC4-6F175D3DCCD1}">
              <a14:hiddenFill xmlns:a14="http://schemas.microsoft.com/office/drawing/2010/main">
                <a:solidFill>
                  <a:srgbClr val="FFFFFF"/>
                </a:solidFill>
              </a14:hiddenFill>
            </a:ext>
          </a:extLst>
        </p:spPr>
      </p:pic>
      <p:sp>
        <p:nvSpPr>
          <p:cNvPr id="2" name="左大括号 1">
            <a:extLst>
              <a:ext uri="{FF2B5EF4-FFF2-40B4-BE49-F238E27FC236}">
                <a16:creationId xmlns:a16="http://schemas.microsoft.com/office/drawing/2014/main" id="{172461D8-7BC5-4D96-89DB-C3BA7824EA84}"/>
              </a:ext>
            </a:extLst>
          </p:cNvPr>
          <p:cNvSpPr/>
          <p:nvPr/>
        </p:nvSpPr>
        <p:spPr>
          <a:xfrm>
            <a:off x="6365289" y="4793676"/>
            <a:ext cx="248575" cy="1859872"/>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3FAB5FD-28E2-4E65-8B1F-89D6D0195EC3}"/>
              </a:ext>
            </a:extLst>
          </p:cNvPr>
          <p:cNvSpPr txBox="1"/>
          <p:nvPr/>
        </p:nvSpPr>
        <p:spPr>
          <a:xfrm>
            <a:off x="6676008" y="4793676"/>
            <a:ext cx="2130640" cy="1754326"/>
          </a:xfrm>
          <a:prstGeom prst="rect">
            <a:avLst/>
          </a:prstGeom>
          <a:noFill/>
        </p:spPr>
        <p:txBody>
          <a:bodyPr wrap="square" rtlCol="0">
            <a:spAutoFit/>
          </a:bodyPr>
          <a:lstStyle/>
          <a:p>
            <a:r>
              <a:rPr lang="zh-CN" altLang="en-US" dirty="0">
                <a:latin typeface="xiaomi+google59283" panose="03000502000000000000" pitchFamily="66" charset="-128"/>
                <a:ea typeface="xiaomi+google59283" panose="03000502000000000000" pitchFamily="66" charset="-128"/>
                <a:cs typeface="xiaomi+google59283" panose="03000502000000000000" pitchFamily="66" charset="-128"/>
              </a:rPr>
              <a:t>控制与运算单元</a:t>
            </a:r>
            <a:endPar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endParaRPr>
          </a:p>
          <a:p>
            <a:endPar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endParaRPr>
          </a:p>
          <a:p>
            <a:endPar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endParaRPr>
          </a:p>
          <a:p>
            <a:endPar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endParaRPr>
          </a:p>
          <a:p>
            <a:endPar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endParaRPr>
          </a:p>
          <a:p>
            <a:r>
              <a:rPr lang="zh-CN" altLang="en-US" dirty="0">
                <a:latin typeface="xiaomi+google59283" panose="03000502000000000000" pitchFamily="66" charset="-128"/>
                <a:ea typeface="xiaomi+google59283" panose="03000502000000000000" pitchFamily="66" charset="-128"/>
                <a:cs typeface="xiaomi+google59283" panose="03000502000000000000" pitchFamily="66" charset="-128"/>
              </a:rPr>
              <a:t>寄存器</a:t>
            </a:r>
          </a:p>
        </p:txBody>
      </p:sp>
    </p:spTree>
    <p:extLst>
      <p:ext uri="{BB962C8B-B14F-4D97-AF65-F5344CB8AC3E}">
        <p14:creationId xmlns:p14="http://schemas.microsoft.com/office/powerpoint/2010/main" val="15178338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gradFill flip="none" rotWithShape="1">
            <a:gsLst>
              <a:gs pos="0">
                <a:schemeClr val="accent2"/>
              </a:gs>
              <a:gs pos="48000">
                <a:schemeClr val="accent1"/>
              </a:gs>
              <a:gs pos="10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9"/>
          <p:cNvSpPr txBox="1"/>
          <p:nvPr/>
        </p:nvSpPr>
        <p:spPr>
          <a:xfrm>
            <a:off x="5611050" y="2920587"/>
            <a:ext cx="3272050" cy="1015663"/>
          </a:xfrm>
          <a:prstGeom prst="rect">
            <a:avLst/>
          </a:prstGeom>
          <a:noFill/>
        </p:spPr>
        <p:txBody>
          <a:bodyPr wrap="none" rtlCol="0">
            <a:spAutoFit/>
          </a:bodyPr>
          <a:lstStyle/>
          <a:p>
            <a:pPr marL="9525" lvl="1"/>
            <a:r>
              <a:rPr lang="zh-CN" altLang="en-US" sz="6000" b="1" kern="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课程简介</a:t>
            </a:r>
            <a:endParaRPr lang="en-US" sz="6000" b="1" kern="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4" name="组 13"/>
          <p:cNvGrpSpPr/>
          <p:nvPr/>
        </p:nvGrpSpPr>
        <p:grpSpPr>
          <a:xfrm>
            <a:off x="2877467" y="1909048"/>
            <a:ext cx="2662549" cy="3039904"/>
            <a:chOff x="1916275" y="1744109"/>
            <a:chExt cx="3097841" cy="3536889"/>
          </a:xfrm>
        </p:grpSpPr>
        <p:grpSp>
          <p:nvGrpSpPr>
            <p:cNvPr id="12" name="组 11"/>
            <p:cNvGrpSpPr/>
            <p:nvPr/>
          </p:nvGrpSpPr>
          <p:grpSpPr>
            <a:xfrm>
              <a:off x="1916275" y="1744109"/>
              <a:ext cx="3097841" cy="3536889"/>
              <a:chOff x="988820" y="1214437"/>
              <a:chExt cx="4031432" cy="4602795"/>
            </a:xfrm>
          </p:grpSpPr>
          <p:grpSp>
            <p:nvGrpSpPr>
              <p:cNvPr id="8" name="Group 5"/>
              <p:cNvGrpSpPr/>
              <p:nvPr/>
            </p:nvGrpSpPr>
            <p:grpSpPr>
              <a:xfrm>
                <a:off x="988820" y="1214437"/>
                <a:ext cx="4011805" cy="4602795"/>
                <a:chOff x="712413" y="1867390"/>
                <a:chExt cx="2330529" cy="2673846"/>
              </a:xfrm>
            </p:grpSpPr>
            <p:sp>
              <p:nvSpPr>
                <p:cNvPr id="9"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0" name="Freeform 5"/>
                <p:cNvSpPr/>
                <p:nvPr/>
              </p:nvSpPr>
              <p:spPr bwMode="auto">
                <a:xfrm>
                  <a:off x="845359" y="1884312"/>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11"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13" name="TextBox 9"/>
            <p:cNvSpPr txBox="1"/>
            <p:nvPr/>
          </p:nvSpPr>
          <p:spPr>
            <a:xfrm>
              <a:off x="2589074" y="2402623"/>
              <a:ext cx="1662634" cy="1862048"/>
            </a:xfrm>
            <a:prstGeom prst="rect">
              <a:avLst/>
            </a:prstGeom>
            <a:noFill/>
          </p:spPr>
          <p:txBody>
            <a:bodyPr wrap="none" rtlCol="0">
              <a:spAutoFit/>
            </a:bodyPr>
            <a:lstStyle/>
            <a:p>
              <a:pPr marL="12700" lvl="1"/>
              <a:r>
                <a:rPr lang="en-US" altLang="zh-CN" sz="11500" kern="0" dirty="0">
                  <a:solidFill>
                    <a:schemeClr val="bg1"/>
                  </a:solidFill>
                  <a:latin typeface="Source Sans Pro" panose="020B0503030403020204" pitchFamily="34" charset="0"/>
                </a:rPr>
                <a:t>01</a:t>
              </a:r>
              <a:endParaRPr lang="en-US" sz="11500" kern="0" dirty="0">
                <a:solidFill>
                  <a:schemeClr val="bg1"/>
                </a:solidFill>
                <a:latin typeface="Source Sans Pro" panose="020B0503030403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5109137"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冯诺依曼架构</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pic>
        <p:nvPicPr>
          <p:cNvPr id="1026" name="Picture 2">
            <a:extLst>
              <a:ext uri="{FF2B5EF4-FFF2-40B4-BE49-F238E27FC236}">
                <a16:creationId xmlns:a16="http://schemas.microsoft.com/office/drawing/2014/main" id="{5BEC9447-0774-46AB-BB27-24AA13620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367" y="1079605"/>
            <a:ext cx="6635265" cy="34835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ACAEDEF-A125-4FC8-8E52-CBBAB3A227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87" t="10650" r="16373" b="11576"/>
          <a:stretch/>
        </p:blipFill>
        <p:spPr bwMode="auto">
          <a:xfrm>
            <a:off x="1954564" y="4728671"/>
            <a:ext cx="2547891" cy="1989882"/>
          </a:xfrm>
          <a:prstGeom prst="rect">
            <a:avLst/>
          </a:prstGeom>
          <a:noFill/>
          <a:extLst>
            <a:ext uri="{909E8E84-426E-40DD-AFC4-6F175D3DCCD1}">
              <a14:hiddenFill xmlns:a14="http://schemas.microsoft.com/office/drawing/2010/main">
                <a:solidFill>
                  <a:srgbClr val="FFFFFF"/>
                </a:solidFill>
              </a14:hiddenFill>
            </a:ext>
          </a:extLst>
        </p:spPr>
      </p:pic>
      <p:sp>
        <p:nvSpPr>
          <p:cNvPr id="2" name="左大括号 1">
            <a:extLst>
              <a:ext uri="{FF2B5EF4-FFF2-40B4-BE49-F238E27FC236}">
                <a16:creationId xmlns:a16="http://schemas.microsoft.com/office/drawing/2014/main" id="{172461D8-7BC5-4D96-89DB-C3BA7824EA84}"/>
              </a:ext>
            </a:extLst>
          </p:cNvPr>
          <p:cNvSpPr/>
          <p:nvPr/>
        </p:nvSpPr>
        <p:spPr>
          <a:xfrm>
            <a:off x="4660775" y="4793676"/>
            <a:ext cx="248575" cy="1859872"/>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3FAB5FD-28E2-4E65-8B1F-89D6D0195EC3}"/>
              </a:ext>
            </a:extLst>
          </p:cNvPr>
          <p:cNvSpPr txBox="1"/>
          <p:nvPr/>
        </p:nvSpPr>
        <p:spPr>
          <a:xfrm>
            <a:off x="4971494" y="4793676"/>
            <a:ext cx="2130640" cy="1754326"/>
          </a:xfrm>
          <a:prstGeom prst="rect">
            <a:avLst/>
          </a:prstGeom>
          <a:noFill/>
        </p:spPr>
        <p:txBody>
          <a:bodyPr wrap="square" rtlCol="0">
            <a:spAutoFit/>
          </a:bodyPr>
          <a:lstStyle/>
          <a:p>
            <a:r>
              <a:rPr lang="zh-CN" altLang="en-US" dirty="0">
                <a:latin typeface="xiaomi+google59283" panose="03000502000000000000" pitchFamily="66" charset="-128"/>
                <a:ea typeface="xiaomi+google59283" panose="03000502000000000000" pitchFamily="66" charset="-128"/>
                <a:cs typeface="xiaomi+google59283" panose="03000502000000000000" pitchFamily="66" charset="-128"/>
              </a:rPr>
              <a:t>控制与运算单元</a:t>
            </a:r>
            <a:endPar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endParaRPr>
          </a:p>
          <a:p>
            <a:endPar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endParaRPr>
          </a:p>
          <a:p>
            <a:endPar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endParaRPr>
          </a:p>
          <a:p>
            <a:endPar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endParaRPr>
          </a:p>
          <a:p>
            <a:endPar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endParaRPr>
          </a:p>
          <a:p>
            <a:r>
              <a:rPr lang="zh-CN" altLang="en-US" dirty="0">
                <a:latin typeface="xiaomi+google59283" panose="03000502000000000000" pitchFamily="66" charset="-128"/>
                <a:ea typeface="xiaomi+google59283" panose="03000502000000000000" pitchFamily="66" charset="-128"/>
                <a:cs typeface="xiaomi+google59283" panose="03000502000000000000" pitchFamily="66" charset="-128"/>
              </a:rPr>
              <a:t>寄存器</a:t>
            </a:r>
          </a:p>
        </p:txBody>
      </p:sp>
      <p:pic>
        <p:nvPicPr>
          <p:cNvPr id="3074" name="Picture 2">
            <a:extLst>
              <a:ext uri="{FF2B5EF4-FFF2-40B4-BE49-F238E27FC236}">
                <a16:creationId xmlns:a16="http://schemas.microsoft.com/office/drawing/2014/main" id="{3A44055A-47D1-4AE8-8791-FC0EDC0DEB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76" r="18797"/>
          <a:stretch/>
        </p:blipFill>
        <p:spPr bwMode="auto">
          <a:xfrm>
            <a:off x="7769446" y="4728671"/>
            <a:ext cx="2267186" cy="1989882"/>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E2320FE1-DBD0-4B97-BDC3-C11E8EF512AD}"/>
              </a:ext>
            </a:extLst>
          </p:cNvPr>
          <p:cNvSpPr txBox="1"/>
          <p:nvPr/>
        </p:nvSpPr>
        <p:spPr>
          <a:xfrm flipH="1">
            <a:off x="6917032" y="5486400"/>
            <a:ext cx="1028481" cy="369332"/>
          </a:xfrm>
          <a:prstGeom prst="rect">
            <a:avLst/>
          </a:prstGeom>
          <a:noFill/>
        </p:spPr>
        <p:txBody>
          <a:bodyPr wrap="square" rtlCol="0">
            <a:spAutoFit/>
          </a:bodyPr>
          <a:lstStyle/>
          <a:p>
            <a:r>
              <a:rPr lang="zh-CN" altLang="en-US" dirty="0">
                <a:latin typeface="xiaomi+google59283" panose="03000502000000000000" pitchFamily="66" charset="-128"/>
                <a:ea typeface="xiaomi+google59283" panose="03000502000000000000" pitchFamily="66" charset="-128"/>
                <a:cs typeface="xiaomi+google59283" panose="03000502000000000000" pitchFamily="66" charset="-128"/>
              </a:rPr>
              <a:t>内存</a:t>
            </a:r>
          </a:p>
        </p:txBody>
      </p:sp>
    </p:spTree>
    <p:extLst>
      <p:ext uri="{BB962C8B-B14F-4D97-AF65-F5344CB8AC3E}">
        <p14:creationId xmlns:p14="http://schemas.microsoft.com/office/powerpoint/2010/main" val="42112692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6282419"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概念：</a:t>
            </a:r>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执行指令的流程</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pic>
        <p:nvPicPr>
          <p:cNvPr id="14" name="图片 13">
            <a:extLst>
              <a:ext uri="{FF2B5EF4-FFF2-40B4-BE49-F238E27FC236}">
                <a16:creationId xmlns:a16="http://schemas.microsoft.com/office/drawing/2014/main" id="{F730E890-E186-4037-8C36-070E219811E5}"/>
              </a:ext>
            </a:extLst>
          </p:cNvPr>
          <p:cNvPicPr>
            <a:picLocks noChangeAspect="1"/>
          </p:cNvPicPr>
          <p:nvPr/>
        </p:nvPicPr>
        <p:blipFill>
          <a:blip r:embed="rId2"/>
          <a:stretch>
            <a:fillRect/>
          </a:stretch>
        </p:blipFill>
        <p:spPr>
          <a:xfrm>
            <a:off x="1175855" y="1322837"/>
            <a:ext cx="9840290" cy="5535163"/>
          </a:xfrm>
          <a:prstGeom prst="rect">
            <a:avLst/>
          </a:prstGeom>
        </p:spPr>
      </p:pic>
      <p:pic>
        <p:nvPicPr>
          <p:cNvPr id="18" name="图片 17">
            <a:extLst>
              <a:ext uri="{FF2B5EF4-FFF2-40B4-BE49-F238E27FC236}">
                <a16:creationId xmlns:a16="http://schemas.microsoft.com/office/drawing/2014/main" id="{E509A431-8302-4EE6-92D2-83740ECC2E4C}"/>
              </a:ext>
            </a:extLst>
          </p:cNvPr>
          <p:cNvPicPr>
            <a:picLocks noChangeAspect="1"/>
          </p:cNvPicPr>
          <p:nvPr/>
        </p:nvPicPr>
        <p:blipFill>
          <a:blip r:embed="rId3"/>
          <a:stretch>
            <a:fillRect/>
          </a:stretch>
        </p:blipFill>
        <p:spPr>
          <a:xfrm>
            <a:off x="1175855" y="2090745"/>
            <a:ext cx="7016800" cy="3946950"/>
          </a:xfrm>
          <a:prstGeom prst="rect">
            <a:avLst/>
          </a:prstGeom>
        </p:spPr>
      </p:pic>
      <p:sp>
        <p:nvSpPr>
          <p:cNvPr id="19" name="文本框 18">
            <a:extLst>
              <a:ext uri="{FF2B5EF4-FFF2-40B4-BE49-F238E27FC236}">
                <a16:creationId xmlns:a16="http://schemas.microsoft.com/office/drawing/2014/main" id="{D535C9E5-36EF-4642-9F79-DCA970A4388F}"/>
              </a:ext>
            </a:extLst>
          </p:cNvPr>
          <p:cNvSpPr txBox="1"/>
          <p:nvPr/>
        </p:nvSpPr>
        <p:spPr>
          <a:xfrm>
            <a:off x="4143181" y="1443117"/>
            <a:ext cx="3905637" cy="584775"/>
          </a:xfrm>
          <a:prstGeom prst="rect">
            <a:avLst/>
          </a:prstGeom>
          <a:noFill/>
        </p:spPr>
        <p:txBody>
          <a:bodyPr wrap="square" rtlCol="0">
            <a:spAutoFit/>
          </a:bodyPr>
          <a:lstStyle/>
          <a:p>
            <a:pPr algn="ctr"/>
            <a:r>
              <a:rPr lang="zh-CN" altLang="en-US" sz="3200" dirty="0">
                <a:solidFill>
                  <a:schemeClr val="bg1">
                    <a:lumMod val="95000"/>
                  </a:schemeClr>
                </a:solidFill>
                <a:latin typeface="xiaomi+google59283" panose="03000502000000000000" pitchFamily="66" charset="-128"/>
                <a:ea typeface="xiaomi+google59283" panose="03000502000000000000" pitchFamily="66" charset="-128"/>
                <a:cs typeface="xiaomi+google59283" panose="03000502000000000000" pitchFamily="66" charset="-128"/>
              </a:rPr>
              <a:t>取指令</a:t>
            </a:r>
            <a:r>
              <a:rPr lang="en-US" altLang="zh-CN" sz="3200" dirty="0">
                <a:solidFill>
                  <a:schemeClr val="bg1">
                    <a:lumMod val="95000"/>
                  </a:schemeClr>
                </a:solidFill>
                <a:latin typeface="xiaomi+google59283" panose="03000502000000000000" pitchFamily="66" charset="-128"/>
                <a:ea typeface="xiaomi+google59283" panose="03000502000000000000" pitchFamily="66" charset="-128"/>
                <a:cs typeface="xiaomi+google59283" panose="03000502000000000000" pitchFamily="66" charset="-128"/>
              </a:rPr>
              <a:t>-&gt;</a:t>
            </a:r>
            <a:r>
              <a:rPr lang="zh-CN" altLang="en-US" sz="3200" dirty="0">
                <a:solidFill>
                  <a:schemeClr val="bg1">
                    <a:lumMod val="95000"/>
                  </a:schemeClr>
                </a:solidFill>
                <a:latin typeface="xiaomi+google59283" panose="03000502000000000000" pitchFamily="66" charset="-128"/>
                <a:ea typeface="xiaomi+google59283" panose="03000502000000000000" pitchFamily="66" charset="-128"/>
                <a:cs typeface="xiaomi+google59283" panose="03000502000000000000" pitchFamily="66" charset="-128"/>
              </a:rPr>
              <a:t>解码</a:t>
            </a:r>
            <a:r>
              <a:rPr lang="en-US" altLang="zh-CN" sz="3200" dirty="0">
                <a:solidFill>
                  <a:schemeClr val="bg1">
                    <a:lumMod val="95000"/>
                  </a:schemeClr>
                </a:solidFill>
                <a:latin typeface="xiaomi+google59283" panose="03000502000000000000" pitchFamily="66" charset="-128"/>
                <a:ea typeface="xiaomi+google59283" panose="03000502000000000000" pitchFamily="66" charset="-128"/>
                <a:cs typeface="xiaomi+google59283" panose="03000502000000000000" pitchFamily="66" charset="-128"/>
              </a:rPr>
              <a:t>-&gt;</a:t>
            </a:r>
            <a:r>
              <a:rPr lang="zh-CN" altLang="en-US" sz="3200" dirty="0">
                <a:solidFill>
                  <a:schemeClr val="bg1">
                    <a:lumMod val="95000"/>
                  </a:schemeClr>
                </a:solidFill>
                <a:latin typeface="xiaomi+google59283" panose="03000502000000000000" pitchFamily="66" charset="-128"/>
                <a:ea typeface="xiaomi+google59283" panose="03000502000000000000" pitchFamily="66" charset="-128"/>
                <a:cs typeface="xiaomi+google59283" panose="03000502000000000000" pitchFamily="66" charset="-128"/>
              </a:rPr>
              <a:t>执行</a:t>
            </a:r>
          </a:p>
        </p:txBody>
      </p:sp>
      <p:sp>
        <p:nvSpPr>
          <p:cNvPr id="2" name="文本框 1">
            <a:extLst>
              <a:ext uri="{FF2B5EF4-FFF2-40B4-BE49-F238E27FC236}">
                <a16:creationId xmlns:a16="http://schemas.microsoft.com/office/drawing/2014/main" id="{520A4FD1-4145-4B30-A80A-F5D74A173C2E}"/>
              </a:ext>
            </a:extLst>
          </p:cNvPr>
          <p:cNvSpPr txBox="1"/>
          <p:nvPr/>
        </p:nvSpPr>
        <p:spPr>
          <a:xfrm>
            <a:off x="2425817" y="914053"/>
            <a:ext cx="7340367" cy="369332"/>
          </a:xfrm>
          <a:prstGeom prst="rect">
            <a:avLst/>
          </a:prstGeom>
          <a:noFill/>
        </p:spPr>
        <p:txBody>
          <a:bodyPr wrap="square" rtlCol="0">
            <a:spAutoFit/>
          </a:bodyPr>
          <a:lstStyle/>
          <a:p>
            <a:pPr algn="ctr"/>
            <a:r>
              <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hlinkClick r:id="rId4"/>
              </a:rPr>
              <a:t>https://www.bilibili.com/video/BV1EW411u7th</a:t>
            </a:r>
            <a:r>
              <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rPr>
              <a:t>  5-9</a:t>
            </a:r>
            <a:endParaRPr lang="zh-CN" altLang="en-US" dirty="0">
              <a:latin typeface="xiaomi+google59283" panose="03000502000000000000" pitchFamily="66" charset="-128"/>
              <a:ea typeface="xiaomi+google59283" panose="03000502000000000000" pitchFamily="66" charset="-128"/>
              <a:cs typeface="xiaomi+google59283" panose="03000502000000000000" pitchFamily="66" charset="-128"/>
            </a:endParaRPr>
          </a:p>
        </p:txBody>
      </p:sp>
    </p:spTree>
    <p:extLst>
      <p:ext uri="{BB962C8B-B14F-4D97-AF65-F5344CB8AC3E}">
        <p14:creationId xmlns:p14="http://schemas.microsoft.com/office/powerpoint/2010/main" val="25346490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6282419"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概念：</a:t>
            </a:r>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执行指令的流程</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a:extLst>
              <a:ext uri="{FF2B5EF4-FFF2-40B4-BE49-F238E27FC236}">
                <a16:creationId xmlns:a16="http://schemas.microsoft.com/office/drawing/2014/main" id="{0B8BCC09-67F1-4B34-BEE7-CE2BE0D57899}"/>
              </a:ext>
            </a:extLst>
          </p:cNvPr>
          <p:cNvSpPr txBox="1"/>
          <p:nvPr/>
        </p:nvSpPr>
        <p:spPr>
          <a:xfrm>
            <a:off x="355441" y="1149677"/>
            <a:ext cx="11558392" cy="511627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i="0" dirty="0">
                <a:effectLst/>
                <a:latin typeface="微软雅黑" panose="020B0503020204020204" pitchFamily="34" charset="-122"/>
                <a:ea typeface="微软雅黑" panose="020B0503020204020204" pitchFamily="34" charset="-122"/>
              </a:rPr>
              <a:t>我要做什么？</a:t>
            </a:r>
            <a:r>
              <a:rPr lang="zh-CN" altLang="en-US" sz="2000" i="0" dirty="0">
                <a:solidFill>
                  <a:srgbClr val="FF0000"/>
                </a:solidFill>
                <a:effectLst/>
                <a:latin typeface="微软雅黑" panose="020B0503020204020204" pitchFamily="34" charset="-122"/>
                <a:ea typeface="微软雅黑" panose="020B0503020204020204" pitchFamily="34" charset="-122"/>
              </a:rPr>
              <a:t>取指令</a:t>
            </a:r>
            <a:r>
              <a:rPr lang="en-US" altLang="zh-CN" sz="2000" i="0" dirty="0">
                <a:solidFill>
                  <a:srgbClr val="FF0000"/>
                </a:solidFill>
                <a:effectLst/>
                <a:latin typeface="微软雅黑" panose="020B0503020204020204" pitchFamily="34" charset="-122"/>
                <a:ea typeface="微软雅黑" panose="020B0503020204020204" pitchFamily="34" charset="-122"/>
              </a:rPr>
              <a:t>-&gt;</a:t>
            </a:r>
            <a:r>
              <a:rPr lang="zh-CN" altLang="en-US" sz="2000" i="0" dirty="0">
                <a:solidFill>
                  <a:srgbClr val="FF0000"/>
                </a:solidFill>
                <a:effectLst/>
                <a:latin typeface="微软雅黑" panose="020B0503020204020204" pitchFamily="34" charset="-122"/>
                <a:ea typeface="微软雅黑" panose="020B0503020204020204" pitchFamily="34" charset="-122"/>
              </a:rPr>
              <a:t>解码</a:t>
            </a:r>
            <a:r>
              <a:rPr lang="en-US" altLang="zh-CN" sz="2000" i="0" dirty="0">
                <a:solidFill>
                  <a:srgbClr val="FF0000"/>
                </a:solidFill>
                <a:effectLst/>
                <a:latin typeface="微软雅黑" panose="020B0503020204020204" pitchFamily="34" charset="-122"/>
                <a:ea typeface="微软雅黑" panose="020B0503020204020204" pitchFamily="34" charset="-122"/>
              </a:rPr>
              <a:t>-&gt;</a:t>
            </a:r>
            <a:r>
              <a:rPr lang="zh-CN" altLang="en-US" sz="2000" i="0" dirty="0">
                <a:solidFill>
                  <a:srgbClr val="FF0000"/>
                </a:solidFill>
                <a:effectLst/>
                <a:latin typeface="微软雅黑" panose="020B0503020204020204" pitchFamily="34" charset="-122"/>
                <a:ea typeface="微软雅黑" panose="020B0503020204020204" pitchFamily="34" charset="-122"/>
              </a:rPr>
              <a:t>执行</a:t>
            </a:r>
            <a:endParaRPr lang="en-US" altLang="zh-CN" sz="2000" i="0" dirty="0">
              <a:solidFill>
                <a:srgbClr val="FF0000"/>
              </a:solidFill>
              <a:effectLst/>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开一个小数组（如</a:t>
            </a:r>
            <a:r>
              <a:rPr lang="en-US" altLang="zh-CN" sz="2000" dirty="0">
                <a:latin typeface="微软雅黑" panose="020B0503020204020204" pitchFamily="34" charset="-122"/>
                <a:ea typeface="微软雅黑" panose="020B0503020204020204" pitchFamily="34" charset="-122"/>
              </a:rPr>
              <a:t>unsigned reg[32]</a:t>
            </a:r>
            <a:r>
              <a:rPr lang="zh-CN" altLang="en-US" sz="2000" dirty="0">
                <a:latin typeface="微软雅黑" panose="020B0503020204020204" pitchFamily="34" charset="-122"/>
                <a:ea typeface="微软雅黑" panose="020B0503020204020204" pitchFamily="34" charset="-122"/>
              </a:rPr>
              <a:t>）作为寄存器；</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开一个大数组（如</a:t>
            </a:r>
            <a:r>
              <a:rPr lang="en-US" altLang="zh-CN" sz="2000" dirty="0">
                <a:latin typeface="微软雅黑" panose="020B0503020204020204" pitchFamily="34" charset="-122"/>
                <a:ea typeface="微软雅黑" panose="020B0503020204020204" pitchFamily="34" charset="-122"/>
              </a:rPr>
              <a:t>unsigned mem[500000]</a:t>
            </a:r>
            <a:r>
              <a:rPr lang="zh-CN" altLang="en-US" sz="2000" dirty="0">
                <a:latin typeface="微软雅黑" panose="020B0503020204020204" pitchFamily="34" charset="-122"/>
                <a:ea typeface="微软雅黑" panose="020B0503020204020204" pitchFamily="34" charset="-122"/>
              </a:rPr>
              <a:t>）作为内存；</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程序开始运行时，指令（是一串</a:t>
            </a:r>
            <a:r>
              <a:rPr lang="en-US" altLang="zh-CN" sz="2000" dirty="0">
                <a:latin typeface="微软雅黑" panose="020B0503020204020204" pitchFamily="34" charset="-122"/>
                <a:ea typeface="微软雅黑" panose="020B0503020204020204" pitchFamily="34" charset="-122"/>
              </a:rPr>
              <a:t>01</a:t>
            </a:r>
            <a:r>
              <a:rPr lang="zh-CN" altLang="en-US" sz="2000" dirty="0">
                <a:latin typeface="微软雅黑" panose="020B0503020204020204" pitchFamily="34" charset="-122"/>
                <a:ea typeface="微软雅黑" panose="020B0503020204020204" pitchFamily="34" charset="-122"/>
              </a:rPr>
              <a:t>串）在内存里，根据一个当前正在运行第几条指令的计数器去找内存里的第几条指令，把指令拿出来放到寄存器</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Fetch Phase</a:t>
            </a:r>
            <a:r>
              <a:rPr lang="zh-CN" altLang="en-US" sz="2000" dirty="0">
                <a:solidFill>
                  <a:srgbClr val="FF0000"/>
                </a:solidFill>
                <a:latin typeface="微软雅黑" panose="020B0503020204020204" pitchFamily="34" charset="-122"/>
                <a:ea typeface="微软雅黑" panose="020B0503020204020204" pitchFamily="34" charset="-122"/>
              </a:rPr>
              <a:t>）</a:t>
            </a:r>
            <a:endParaRPr lang="en-US" altLang="zh-CN" sz="2000"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根据一定的指令规范，从指令中截取出</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0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0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Decode Phase</a:t>
            </a:r>
            <a:r>
              <a:rPr lang="zh-CN" altLang="en-US" sz="20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2000" dirty="0">
              <a:solidFill>
                <a:srgbClr val="FF0000"/>
              </a:solidFill>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操作码（</a:t>
            </a:r>
            <a:r>
              <a:rPr lang="en-US" altLang="zh-CN" sz="2000" dirty="0">
                <a:latin typeface="微软雅黑" panose="020B0503020204020204" pitchFamily="34" charset="-122"/>
                <a:ea typeface="微软雅黑" panose="020B0503020204020204" pitchFamily="34" charset="-122"/>
              </a:rPr>
              <a:t>opcode</a:t>
            </a:r>
            <a:r>
              <a:rPr lang="zh-CN" altLang="en-US" sz="2000" dirty="0">
                <a:latin typeface="微软雅黑" panose="020B0503020204020204" pitchFamily="34" charset="-122"/>
                <a:ea typeface="微软雅黑" panose="020B0503020204020204" pitchFamily="34" charset="-122"/>
              </a:rPr>
              <a:t>），它决定了这条指令要做什么</a:t>
            </a:r>
            <a:endParaRPr lang="en-US" altLang="zh-CN" sz="2000" dirty="0">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操作对象，可能是寄存器，也可能是一个内存单元。如果某指令要对某数据做访问、修改等操作，就会用到操作对象。</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识别出操作码与操作对象，该运算运算，该访问访问，该修改修改</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Execute Phase</a:t>
            </a:r>
            <a:r>
              <a:rPr lang="zh-CN" altLang="en-US" sz="2000" dirty="0">
                <a:solidFill>
                  <a:srgbClr val="FF0000"/>
                </a:solidFill>
                <a:latin typeface="微软雅黑" panose="020B0503020204020204" pitchFamily="34" charset="-122"/>
                <a:ea typeface="微软雅黑" panose="020B0503020204020204" pitchFamily="34" charset="-122"/>
              </a:rPr>
              <a:t>）</a:t>
            </a:r>
            <a:endParaRPr lang="en-US" altLang="zh-CN" sz="2000"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0462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a:extLst>
              <a:ext uri="{FF2B5EF4-FFF2-40B4-BE49-F238E27FC236}">
                <a16:creationId xmlns:a16="http://schemas.microsoft.com/office/drawing/2014/main" id="{C4547C39-6DEB-4691-A9A9-37FDD0374331}"/>
              </a:ext>
            </a:extLst>
          </p:cNvPr>
          <p:cNvSpPr txBox="1"/>
          <p:nvPr/>
        </p:nvSpPr>
        <p:spPr>
          <a:xfrm>
            <a:off x="1396765" y="267722"/>
            <a:ext cx="6282419"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RISCV</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里的真实寄存器</a:t>
            </a:r>
          </a:p>
        </p:txBody>
      </p:sp>
      <p:grpSp>
        <p:nvGrpSpPr>
          <p:cNvPr id="5" name="组 13">
            <a:extLst>
              <a:ext uri="{FF2B5EF4-FFF2-40B4-BE49-F238E27FC236}">
                <a16:creationId xmlns:a16="http://schemas.microsoft.com/office/drawing/2014/main" id="{7E0DB922-E854-4A1F-8C03-54F6C6895884}"/>
              </a:ext>
            </a:extLst>
          </p:cNvPr>
          <p:cNvGrpSpPr/>
          <p:nvPr/>
        </p:nvGrpSpPr>
        <p:grpSpPr>
          <a:xfrm>
            <a:off x="176600" y="1"/>
            <a:ext cx="1240327" cy="1270000"/>
            <a:chOff x="1916275" y="1744109"/>
            <a:chExt cx="3097841" cy="3655177"/>
          </a:xfrm>
        </p:grpSpPr>
        <p:grpSp>
          <p:nvGrpSpPr>
            <p:cNvPr id="6" name="组 11">
              <a:extLst>
                <a:ext uri="{FF2B5EF4-FFF2-40B4-BE49-F238E27FC236}">
                  <a16:creationId xmlns:a16="http://schemas.microsoft.com/office/drawing/2014/main" id="{7E5723E2-E4A9-421B-B530-C0F34D9184E3}"/>
                </a:ext>
              </a:extLst>
            </p:cNvPr>
            <p:cNvGrpSpPr/>
            <p:nvPr/>
          </p:nvGrpSpPr>
          <p:grpSpPr>
            <a:xfrm>
              <a:off x="1916275" y="1744109"/>
              <a:ext cx="3097841" cy="3655177"/>
              <a:chOff x="988820" y="1214437"/>
              <a:chExt cx="4031432" cy="4756731"/>
            </a:xfrm>
          </p:grpSpPr>
          <p:grpSp>
            <p:nvGrpSpPr>
              <p:cNvPr id="8" name="Group 5">
                <a:extLst>
                  <a:ext uri="{FF2B5EF4-FFF2-40B4-BE49-F238E27FC236}">
                    <a16:creationId xmlns:a16="http://schemas.microsoft.com/office/drawing/2014/main" id="{D4D8AAFF-F95F-4F19-AE6A-E680C6F52679}"/>
                  </a:ext>
                </a:extLst>
              </p:cNvPr>
              <p:cNvGrpSpPr/>
              <p:nvPr/>
            </p:nvGrpSpPr>
            <p:grpSpPr>
              <a:xfrm>
                <a:off x="988820" y="1214437"/>
                <a:ext cx="3965903" cy="4756731"/>
                <a:chOff x="712413" y="1867390"/>
                <a:chExt cx="2303864" cy="2763270"/>
              </a:xfrm>
            </p:grpSpPr>
            <p:sp>
              <p:nvSpPr>
                <p:cNvPr id="10" name="Freeform 6">
                  <a:extLst>
                    <a:ext uri="{FF2B5EF4-FFF2-40B4-BE49-F238E27FC236}">
                      <a16:creationId xmlns:a16="http://schemas.microsoft.com/office/drawing/2014/main" id="{711F73BF-C02A-4721-84CC-B0CF1306AF9E}"/>
                    </a:ext>
                  </a:extLst>
                </p:cNvPr>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a:extLst>
                    <a:ext uri="{FF2B5EF4-FFF2-40B4-BE49-F238E27FC236}">
                      <a16:creationId xmlns:a16="http://schemas.microsoft.com/office/drawing/2014/main" id="{874540A9-7AB2-463C-9F14-19FB4CAE0E5F}"/>
                    </a:ext>
                  </a:extLst>
                </p:cNvPr>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a:extLst>
                  <a:ext uri="{FF2B5EF4-FFF2-40B4-BE49-F238E27FC236}">
                    <a16:creationId xmlns:a16="http://schemas.microsoft.com/office/drawing/2014/main" id="{DD6E725E-F907-4890-A2A7-54A82627BC12}"/>
                  </a:ext>
                </a:extLst>
              </p:cNvPr>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a:extLst>
                <a:ext uri="{FF2B5EF4-FFF2-40B4-BE49-F238E27FC236}">
                  <a16:creationId xmlns:a16="http://schemas.microsoft.com/office/drawing/2014/main" id="{54382DBA-4B61-446C-B11E-F9DB44E258CB}"/>
                </a:ext>
              </a:extLst>
            </p:cNvPr>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a:extLst>
              <a:ext uri="{FF2B5EF4-FFF2-40B4-BE49-F238E27FC236}">
                <a16:creationId xmlns:a16="http://schemas.microsoft.com/office/drawing/2014/main" id="{4D90DA83-FC2B-4F00-836C-8F8A7D9F4B0A}"/>
              </a:ext>
            </a:extLst>
          </p:cNvPr>
          <p:cNvSpPr txBox="1"/>
          <p:nvPr/>
        </p:nvSpPr>
        <p:spPr>
          <a:xfrm>
            <a:off x="355441" y="1149677"/>
            <a:ext cx="11558392" cy="511627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i="0" dirty="0">
                <a:solidFill>
                  <a:schemeClr val="bg1">
                    <a:lumMod val="85000"/>
                  </a:schemeClr>
                </a:solidFill>
                <a:effectLst/>
                <a:latin typeface="微软雅黑" panose="020B0503020204020204" pitchFamily="34" charset="-122"/>
                <a:ea typeface="微软雅黑" panose="020B0503020204020204" pitchFamily="34" charset="-122"/>
              </a:rPr>
              <a:t>我要做什么？取指令</a:t>
            </a:r>
            <a:r>
              <a:rPr lang="en-US" altLang="zh-CN" sz="2000" i="0" dirty="0">
                <a:solidFill>
                  <a:schemeClr val="bg1">
                    <a:lumMod val="85000"/>
                  </a:schemeClr>
                </a:solidFill>
                <a:effectLst/>
                <a:latin typeface="微软雅黑" panose="020B0503020204020204" pitchFamily="34" charset="-122"/>
                <a:ea typeface="微软雅黑" panose="020B0503020204020204" pitchFamily="34" charset="-122"/>
              </a:rPr>
              <a:t>-&gt;</a:t>
            </a:r>
            <a:r>
              <a:rPr lang="zh-CN" altLang="en-US" sz="2000" i="0" dirty="0">
                <a:solidFill>
                  <a:schemeClr val="bg1">
                    <a:lumMod val="85000"/>
                  </a:schemeClr>
                </a:solidFill>
                <a:effectLst/>
                <a:latin typeface="微软雅黑" panose="020B0503020204020204" pitchFamily="34" charset="-122"/>
                <a:ea typeface="微软雅黑" panose="020B0503020204020204" pitchFamily="34" charset="-122"/>
              </a:rPr>
              <a:t>解码</a:t>
            </a:r>
            <a:r>
              <a:rPr lang="en-US" altLang="zh-CN" sz="2000" i="0" dirty="0">
                <a:solidFill>
                  <a:schemeClr val="bg1">
                    <a:lumMod val="85000"/>
                  </a:schemeClr>
                </a:solidFill>
                <a:effectLst/>
                <a:latin typeface="微软雅黑" panose="020B0503020204020204" pitchFamily="34" charset="-122"/>
                <a:ea typeface="微软雅黑" panose="020B0503020204020204" pitchFamily="34" charset="-122"/>
              </a:rPr>
              <a:t>-&gt;</a:t>
            </a:r>
            <a:r>
              <a:rPr lang="zh-CN" altLang="en-US" sz="2000" i="0" dirty="0">
                <a:solidFill>
                  <a:schemeClr val="bg1">
                    <a:lumMod val="85000"/>
                  </a:schemeClr>
                </a:solidFill>
                <a:effectLst/>
                <a:latin typeface="微软雅黑" panose="020B0503020204020204" pitchFamily="34" charset="-122"/>
                <a:ea typeface="微软雅黑" panose="020B0503020204020204" pitchFamily="34" charset="-122"/>
              </a:rPr>
              <a:t>执行</a:t>
            </a:r>
            <a:endParaRPr lang="en-US" altLang="zh-CN" sz="2000" i="0" dirty="0">
              <a:solidFill>
                <a:schemeClr val="bg1">
                  <a:lumMod val="85000"/>
                </a:schemeClr>
              </a:solidFill>
              <a:effectLst/>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开一个小数组（如</a:t>
            </a:r>
            <a:r>
              <a:rPr lang="en-US" altLang="zh-CN" sz="2000" dirty="0">
                <a:latin typeface="微软雅黑" panose="020B0503020204020204" pitchFamily="34" charset="-122"/>
                <a:ea typeface="微软雅黑" panose="020B0503020204020204" pitchFamily="34" charset="-122"/>
              </a:rPr>
              <a:t>unsigned reg[32]</a:t>
            </a:r>
            <a:r>
              <a:rPr lang="zh-CN" altLang="en-US" sz="2000" dirty="0">
                <a:latin typeface="微软雅黑" panose="020B0503020204020204" pitchFamily="34" charset="-122"/>
                <a:ea typeface="微软雅黑" panose="020B0503020204020204" pitchFamily="34" charset="-122"/>
              </a:rPr>
              <a:t>）作为</a:t>
            </a:r>
            <a:r>
              <a:rPr lang="zh-CN" altLang="en-US" sz="2000" b="1" dirty="0">
                <a:latin typeface="微软雅黑" panose="020B0503020204020204" pitchFamily="34" charset="-122"/>
                <a:ea typeface="微软雅黑" panose="020B0503020204020204" pitchFamily="34" charset="-122"/>
              </a:rPr>
              <a:t>寄存器；</a:t>
            </a:r>
            <a:endParaRPr lang="en-US" altLang="zh-CN" sz="2000" b="1"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solidFill>
                  <a:schemeClr val="bg1">
                    <a:lumMod val="85000"/>
                  </a:schemeClr>
                </a:solidFill>
                <a:latin typeface="微软雅黑" panose="020B0503020204020204" pitchFamily="34" charset="-122"/>
                <a:ea typeface="微软雅黑" panose="020B0503020204020204" pitchFamily="34" charset="-122"/>
              </a:rPr>
              <a:t>开一个大数组（如</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unsigned mem[500000]</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）作为内存</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程序开始运行时，指令（是一串</a:t>
            </a:r>
            <a:r>
              <a:rPr lang="en-US" altLang="zh-CN" sz="2000" dirty="0">
                <a:latin typeface="微软雅黑" panose="020B0503020204020204" pitchFamily="34" charset="-122"/>
                <a:ea typeface="微软雅黑" panose="020B0503020204020204" pitchFamily="34" charset="-122"/>
              </a:rPr>
              <a:t>01</a:t>
            </a:r>
            <a:r>
              <a:rPr lang="zh-CN" altLang="en-US" sz="2000" dirty="0">
                <a:latin typeface="微软雅黑" panose="020B0503020204020204" pitchFamily="34" charset="-122"/>
                <a:ea typeface="微软雅黑" panose="020B0503020204020204" pitchFamily="34" charset="-122"/>
              </a:rPr>
              <a:t>串）在内存里，根据一个当前正在运行第几条指令的计数器去找内存里的第几条指令，把指令拿出来放到寄存器</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Fetch Phase</a:t>
            </a:r>
            <a:r>
              <a:rPr lang="zh-CN" altLang="en-US" sz="2000" dirty="0">
                <a:solidFill>
                  <a:srgbClr val="FF0000"/>
                </a:solidFill>
                <a:latin typeface="微软雅黑" panose="020B0503020204020204" pitchFamily="34" charset="-122"/>
                <a:ea typeface="微软雅黑" panose="020B0503020204020204" pitchFamily="34" charset="-122"/>
              </a:rPr>
              <a:t>）</a:t>
            </a:r>
            <a:endParaRPr lang="en-US" altLang="zh-CN" sz="2000"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solidFill>
                  <a:schemeClr val="bg1">
                    <a:lumMod val="85000"/>
                  </a:schemeClr>
                </a:solidFill>
                <a:latin typeface="微软雅黑" panose="020B0503020204020204" pitchFamily="34" charset="-122"/>
                <a:ea typeface="微软雅黑" panose="020B0503020204020204" pitchFamily="34" charset="-122"/>
              </a:rPr>
              <a:t>根据一定的指令规范，从指令中截取出</a:t>
            </a:r>
            <a:r>
              <a:rPr lang="zh-CN" altLang="en-US" sz="2000" dirty="0">
                <a:solidFill>
                  <a:schemeClr val="bg1">
                    <a:lumMod val="85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000" dirty="0">
                <a:solidFill>
                  <a:schemeClr val="bg1">
                    <a:lumMod val="85000"/>
                  </a:schemeClr>
                </a:solidFill>
                <a:latin typeface="微软雅黑" panose="020B0503020204020204" pitchFamily="34" charset="-122"/>
                <a:ea typeface="微软雅黑" panose="020B0503020204020204" pitchFamily="34" charset="-122"/>
                <a:sym typeface="Wingdings" panose="05000000000000000000" pitchFamily="2" charset="2"/>
              </a:rPr>
              <a:t>Decode Phase</a:t>
            </a:r>
            <a:r>
              <a:rPr lang="zh-CN" altLang="en-US" sz="2000" dirty="0">
                <a:solidFill>
                  <a:schemeClr val="bg1">
                    <a:lumMod val="85000"/>
                  </a:schemeClr>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2000" dirty="0">
              <a:solidFill>
                <a:schemeClr val="bg1">
                  <a:lumMod val="85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sz="2000" dirty="0">
                <a:solidFill>
                  <a:schemeClr val="bg1">
                    <a:lumMod val="85000"/>
                  </a:schemeClr>
                </a:solidFill>
                <a:latin typeface="微软雅黑" panose="020B0503020204020204" pitchFamily="34" charset="-122"/>
                <a:ea typeface="微软雅黑" panose="020B0503020204020204" pitchFamily="34" charset="-122"/>
              </a:rPr>
              <a:t>操作码（</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opcode</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），它决定了这条指令要做什么</a:t>
            </a:r>
            <a:endParaRPr lang="en-US" altLang="zh-CN" sz="2000" dirty="0">
              <a:solidFill>
                <a:schemeClr val="bg1">
                  <a:lumMod val="85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sz="2000" dirty="0">
                <a:solidFill>
                  <a:schemeClr val="bg1">
                    <a:lumMod val="85000"/>
                  </a:schemeClr>
                </a:solidFill>
                <a:latin typeface="微软雅黑" panose="020B0503020204020204" pitchFamily="34" charset="-122"/>
                <a:ea typeface="微软雅黑" panose="020B0503020204020204" pitchFamily="34" charset="-122"/>
              </a:rPr>
              <a:t>操作对象，可能是寄存器，也可能是一个内存单元。如果某指令要对某数据做访问、修改等操作，就会用到操作对象。</a:t>
            </a:r>
            <a:endParaRPr lang="en-US" altLang="zh-CN" sz="2000" dirty="0">
              <a:solidFill>
                <a:schemeClr val="bg1">
                  <a:lumMod val="8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solidFill>
                  <a:schemeClr val="bg1">
                    <a:lumMod val="85000"/>
                  </a:schemeClr>
                </a:solidFill>
                <a:latin typeface="微软雅黑" panose="020B0503020204020204" pitchFamily="34" charset="-122"/>
                <a:ea typeface="微软雅黑" panose="020B0503020204020204" pitchFamily="34" charset="-122"/>
              </a:rPr>
              <a:t>识别出操作码与操作对象，该运算运算，该访问访问，该修改修改（</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Execute Phase</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a:t>
            </a:r>
            <a:endParaRPr lang="en-US" altLang="zh-CN" sz="2000" dirty="0">
              <a:solidFill>
                <a:schemeClr val="bg1">
                  <a:lumMod val="8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6BA235A-73E8-45E3-8DFC-9AB101F935EB}"/>
              </a:ext>
            </a:extLst>
          </p:cNvPr>
          <p:cNvPicPr>
            <a:picLocks noChangeAspect="1"/>
          </p:cNvPicPr>
          <p:nvPr/>
        </p:nvPicPr>
        <p:blipFill>
          <a:blip r:embed="rId2"/>
          <a:stretch>
            <a:fillRect/>
          </a:stretch>
        </p:blipFill>
        <p:spPr>
          <a:xfrm>
            <a:off x="6801308" y="461819"/>
            <a:ext cx="5157804" cy="6202218"/>
          </a:xfrm>
          <a:prstGeom prst="rect">
            <a:avLst/>
          </a:prstGeom>
        </p:spPr>
      </p:pic>
    </p:spTree>
    <p:extLst>
      <p:ext uri="{BB962C8B-B14F-4D97-AF65-F5344CB8AC3E}">
        <p14:creationId xmlns:p14="http://schemas.microsoft.com/office/powerpoint/2010/main" val="114864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a:extLst>
              <a:ext uri="{FF2B5EF4-FFF2-40B4-BE49-F238E27FC236}">
                <a16:creationId xmlns:a16="http://schemas.microsoft.com/office/drawing/2014/main" id="{C4547C39-6DEB-4691-A9A9-37FDD0374331}"/>
              </a:ext>
            </a:extLst>
          </p:cNvPr>
          <p:cNvSpPr txBox="1"/>
          <p:nvPr/>
        </p:nvSpPr>
        <p:spPr>
          <a:xfrm>
            <a:off x="1396765" y="267722"/>
            <a:ext cx="6282419"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RISCV</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里的真实指令</a:t>
            </a:r>
          </a:p>
        </p:txBody>
      </p:sp>
      <p:grpSp>
        <p:nvGrpSpPr>
          <p:cNvPr id="5" name="组 13">
            <a:extLst>
              <a:ext uri="{FF2B5EF4-FFF2-40B4-BE49-F238E27FC236}">
                <a16:creationId xmlns:a16="http://schemas.microsoft.com/office/drawing/2014/main" id="{7E0DB922-E854-4A1F-8C03-54F6C6895884}"/>
              </a:ext>
            </a:extLst>
          </p:cNvPr>
          <p:cNvGrpSpPr/>
          <p:nvPr/>
        </p:nvGrpSpPr>
        <p:grpSpPr>
          <a:xfrm>
            <a:off x="176600" y="1"/>
            <a:ext cx="1240327" cy="1270000"/>
            <a:chOff x="1916275" y="1744109"/>
            <a:chExt cx="3097841" cy="3655177"/>
          </a:xfrm>
        </p:grpSpPr>
        <p:grpSp>
          <p:nvGrpSpPr>
            <p:cNvPr id="6" name="组 11">
              <a:extLst>
                <a:ext uri="{FF2B5EF4-FFF2-40B4-BE49-F238E27FC236}">
                  <a16:creationId xmlns:a16="http://schemas.microsoft.com/office/drawing/2014/main" id="{7E5723E2-E4A9-421B-B530-C0F34D9184E3}"/>
                </a:ext>
              </a:extLst>
            </p:cNvPr>
            <p:cNvGrpSpPr/>
            <p:nvPr/>
          </p:nvGrpSpPr>
          <p:grpSpPr>
            <a:xfrm>
              <a:off x="1916275" y="1744109"/>
              <a:ext cx="3097841" cy="3655177"/>
              <a:chOff x="988820" y="1214437"/>
              <a:chExt cx="4031432" cy="4756731"/>
            </a:xfrm>
          </p:grpSpPr>
          <p:grpSp>
            <p:nvGrpSpPr>
              <p:cNvPr id="8" name="Group 5">
                <a:extLst>
                  <a:ext uri="{FF2B5EF4-FFF2-40B4-BE49-F238E27FC236}">
                    <a16:creationId xmlns:a16="http://schemas.microsoft.com/office/drawing/2014/main" id="{D4D8AAFF-F95F-4F19-AE6A-E680C6F52679}"/>
                  </a:ext>
                </a:extLst>
              </p:cNvPr>
              <p:cNvGrpSpPr/>
              <p:nvPr/>
            </p:nvGrpSpPr>
            <p:grpSpPr>
              <a:xfrm>
                <a:off x="988820" y="1214437"/>
                <a:ext cx="3965903" cy="4756731"/>
                <a:chOff x="712413" y="1867390"/>
                <a:chExt cx="2303864" cy="2763270"/>
              </a:xfrm>
            </p:grpSpPr>
            <p:sp>
              <p:nvSpPr>
                <p:cNvPr id="10" name="Freeform 6">
                  <a:extLst>
                    <a:ext uri="{FF2B5EF4-FFF2-40B4-BE49-F238E27FC236}">
                      <a16:creationId xmlns:a16="http://schemas.microsoft.com/office/drawing/2014/main" id="{711F73BF-C02A-4721-84CC-B0CF1306AF9E}"/>
                    </a:ext>
                  </a:extLst>
                </p:cNvPr>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a:extLst>
                    <a:ext uri="{FF2B5EF4-FFF2-40B4-BE49-F238E27FC236}">
                      <a16:creationId xmlns:a16="http://schemas.microsoft.com/office/drawing/2014/main" id="{874540A9-7AB2-463C-9F14-19FB4CAE0E5F}"/>
                    </a:ext>
                  </a:extLst>
                </p:cNvPr>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a:extLst>
                  <a:ext uri="{FF2B5EF4-FFF2-40B4-BE49-F238E27FC236}">
                    <a16:creationId xmlns:a16="http://schemas.microsoft.com/office/drawing/2014/main" id="{DD6E725E-F907-4890-A2A7-54A82627BC12}"/>
                  </a:ext>
                </a:extLst>
              </p:cNvPr>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a:extLst>
                <a:ext uri="{FF2B5EF4-FFF2-40B4-BE49-F238E27FC236}">
                  <a16:creationId xmlns:a16="http://schemas.microsoft.com/office/drawing/2014/main" id="{54382DBA-4B61-446C-B11E-F9DB44E258CB}"/>
                </a:ext>
              </a:extLst>
            </p:cNvPr>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68F50AD6-B10B-4C4F-98C9-DA72037FA19D}"/>
              </a:ext>
            </a:extLst>
          </p:cNvPr>
          <p:cNvSpPr txBox="1"/>
          <p:nvPr/>
        </p:nvSpPr>
        <p:spPr>
          <a:xfrm>
            <a:off x="355441" y="1149677"/>
            <a:ext cx="11558392" cy="511627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i="0" dirty="0">
                <a:solidFill>
                  <a:schemeClr val="bg1">
                    <a:lumMod val="85000"/>
                  </a:schemeClr>
                </a:solidFill>
                <a:effectLst/>
                <a:latin typeface="微软雅黑" panose="020B0503020204020204" pitchFamily="34" charset="-122"/>
                <a:ea typeface="微软雅黑" panose="020B0503020204020204" pitchFamily="34" charset="-122"/>
              </a:rPr>
              <a:t>我要做什么？取指令</a:t>
            </a:r>
            <a:r>
              <a:rPr lang="en-US" altLang="zh-CN" sz="2000" i="0" dirty="0">
                <a:solidFill>
                  <a:schemeClr val="bg1">
                    <a:lumMod val="85000"/>
                  </a:schemeClr>
                </a:solidFill>
                <a:effectLst/>
                <a:latin typeface="微软雅黑" panose="020B0503020204020204" pitchFamily="34" charset="-122"/>
                <a:ea typeface="微软雅黑" panose="020B0503020204020204" pitchFamily="34" charset="-122"/>
              </a:rPr>
              <a:t>-&gt;</a:t>
            </a:r>
            <a:r>
              <a:rPr lang="zh-CN" altLang="en-US" sz="2000" i="0" dirty="0">
                <a:solidFill>
                  <a:schemeClr val="bg1">
                    <a:lumMod val="85000"/>
                  </a:schemeClr>
                </a:solidFill>
                <a:effectLst/>
                <a:latin typeface="微软雅黑" panose="020B0503020204020204" pitchFamily="34" charset="-122"/>
                <a:ea typeface="微软雅黑" panose="020B0503020204020204" pitchFamily="34" charset="-122"/>
              </a:rPr>
              <a:t>解码</a:t>
            </a:r>
            <a:r>
              <a:rPr lang="en-US" altLang="zh-CN" sz="2000" i="0" dirty="0">
                <a:solidFill>
                  <a:schemeClr val="bg1">
                    <a:lumMod val="85000"/>
                  </a:schemeClr>
                </a:solidFill>
                <a:effectLst/>
                <a:latin typeface="微软雅黑" panose="020B0503020204020204" pitchFamily="34" charset="-122"/>
                <a:ea typeface="微软雅黑" panose="020B0503020204020204" pitchFamily="34" charset="-122"/>
              </a:rPr>
              <a:t>-&gt;</a:t>
            </a:r>
            <a:r>
              <a:rPr lang="zh-CN" altLang="en-US" sz="2000" i="0" dirty="0">
                <a:solidFill>
                  <a:schemeClr val="bg1">
                    <a:lumMod val="85000"/>
                  </a:schemeClr>
                </a:solidFill>
                <a:effectLst/>
                <a:latin typeface="微软雅黑" panose="020B0503020204020204" pitchFamily="34" charset="-122"/>
                <a:ea typeface="微软雅黑" panose="020B0503020204020204" pitchFamily="34" charset="-122"/>
              </a:rPr>
              <a:t>执行</a:t>
            </a:r>
            <a:endParaRPr lang="en-US" altLang="zh-CN" sz="2000" i="0" dirty="0">
              <a:solidFill>
                <a:schemeClr val="bg1">
                  <a:lumMod val="85000"/>
                </a:schemeClr>
              </a:solidFill>
              <a:effectLst/>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solidFill>
                  <a:schemeClr val="bg1">
                    <a:lumMod val="85000"/>
                  </a:schemeClr>
                </a:solidFill>
                <a:latin typeface="微软雅黑" panose="020B0503020204020204" pitchFamily="34" charset="-122"/>
                <a:ea typeface="微软雅黑" panose="020B0503020204020204" pitchFamily="34" charset="-122"/>
              </a:rPr>
              <a:t>开一个小数组（如</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unsigned reg[32]</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）作为寄存器；</a:t>
            </a:r>
            <a:endParaRPr lang="en-US" altLang="zh-CN" sz="2000" dirty="0">
              <a:solidFill>
                <a:schemeClr val="bg1">
                  <a:lumMod val="8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solidFill>
                  <a:schemeClr val="bg1">
                    <a:lumMod val="85000"/>
                  </a:schemeClr>
                </a:solidFill>
                <a:latin typeface="微软雅黑" panose="020B0503020204020204" pitchFamily="34" charset="-122"/>
                <a:ea typeface="微软雅黑" panose="020B0503020204020204" pitchFamily="34" charset="-122"/>
              </a:rPr>
              <a:t>开一个大数组（如</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unsigned mem[500000]</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）作为内存；</a:t>
            </a:r>
            <a:endParaRPr lang="en-US" altLang="zh-CN" sz="2000" dirty="0">
              <a:solidFill>
                <a:schemeClr val="bg1">
                  <a:lumMod val="8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solidFill>
                  <a:schemeClr val="bg1">
                    <a:lumMod val="85000"/>
                  </a:schemeClr>
                </a:solidFill>
                <a:latin typeface="微软雅黑" panose="020B0503020204020204" pitchFamily="34" charset="-122"/>
                <a:ea typeface="微软雅黑" panose="020B0503020204020204" pitchFamily="34" charset="-122"/>
              </a:rPr>
              <a:t>程序开始运行时，指令（是一串</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01</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串）在内存里，根据一个当前正在运行第几条指令的计数器去找内存里的第几条指令，把指令拿出来放到寄存器（</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Fetch Phase</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a:t>
            </a:r>
            <a:endParaRPr lang="en-US" altLang="zh-CN" sz="2000" dirty="0">
              <a:solidFill>
                <a:schemeClr val="bg1">
                  <a:lumMod val="8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根据一定的</a:t>
            </a:r>
            <a:r>
              <a:rPr lang="zh-CN" altLang="en-US" sz="2000" b="1" dirty="0">
                <a:latin typeface="微软雅黑" panose="020B0503020204020204" pitchFamily="34" charset="-122"/>
                <a:ea typeface="微软雅黑" panose="020B0503020204020204" pitchFamily="34" charset="-122"/>
              </a:rPr>
              <a:t>指令规范</a:t>
            </a:r>
            <a:r>
              <a:rPr lang="zh-CN" altLang="en-US" sz="2000" dirty="0">
                <a:latin typeface="微软雅黑" panose="020B0503020204020204" pitchFamily="34" charset="-122"/>
                <a:ea typeface="微软雅黑" panose="020B0503020204020204" pitchFamily="34" charset="-122"/>
              </a:rPr>
              <a:t>，从指令中截取出</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0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0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Decode Phase</a:t>
            </a:r>
            <a:r>
              <a:rPr lang="zh-CN" altLang="en-US" sz="20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2000" dirty="0">
              <a:solidFill>
                <a:srgbClr val="FF0000"/>
              </a:solidFill>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操作码（</a:t>
            </a:r>
            <a:r>
              <a:rPr lang="en-US" altLang="zh-CN" sz="2000" dirty="0">
                <a:latin typeface="微软雅黑" panose="020B0503020204020204" pitchFamily="34" charset="-122"/>
                <a:ea typeface="微软雅黑" panose="020B0503020204020204" pitchFamily="34" charset="-122"/>
              </a:rPr>
              <a:t>opcode</a:t>
            </a:r>
            <a:r>
              <a:rPr lang="zh-CN" altLang="en-US" sz="2000" dirty="0">
                <a:latin typeface="微软雅黑" panose="020B0503020204020204" pitchFamily="34" charset="-122"/>
                <a:ea typeface="微软雅黑" panose="020B0503020204020204" pitchFamily="34" charset="-122"/>
              </a:rPr>
              <a:t>），它决定了这条指令要做什么</a:t>
            </a:r>
            <a:endParaRPr lang="en-US" altLang="zh-CN" sz="2000" dirty="0">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操作对象，可能是寄存器，也可能是一个内存单元。如果某指令要对某数据做访问、修改等操作，就会用到操作对象。</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solidFill>
                  <a:schemeClr val="bg1">
                    <a:lumMod val="85000"/>
                  </a:schemeClr>
                </a:solidFill>
                <a:latin typeface="微软雅黑" panose="020B0503020204020204" pitchFamily="34" charset="-122"/>
                <a:ea typeface="微软雅黑" panose="020B0503020204020204" pitchFamily="34" charset="-122"/>
              </a:rPr>
              <a:t>识别出操作码与操作对象，该运算运算，该访问访问，该修改修改（</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Execute Phase</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a:t>
            </a:r>
            <a:endParaRPr lang="en-US" altLang="zh-CN" sz="2000" dirty="0">
              <a:solidFill>
                <a:schemeClr val="bg1">
                  <a:lumMod val="8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81EA2D4-9C8D-4922-B3F8-DD7DC9FB0D93}"/>
              </a:ext>
            </a:extLst>
          </p:cNvPr>
          <p:cNvPicPr>
            <a:picLocks noChangeAspect="1"/>
          </p:cNvPicPr>
          <p:nvPr/>
        </p:nvPicPr>
        <p:blipFill rotWithShape="1">
          <a:blip r:embed="rId2"/>
          <a:srcRect b="21263"/>
          <a:stretch/>
        </p:blipFill>
        <p:spPr>
          <a:xfrm>
            <a:off x="6283917" y="526722"/>
            <a:ext cx="5831300" cy="5739227"/>
          </a:xfrm>
          <a:prstGeom prst="rect">
            <a:avLst/>
          </a:prstGeom>
        </p:spPr>
      </p:pic>
    </p:spTree>
    <p:extLst>
      <p:ext uri="{BB962C8B-B14F-4D97-AF65-F5344CB8AC3E}">
        <p14:creationId xmlns:p14="http://schemas.microsoft.com/office/powerpoint/2010/main" val="2520426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a:extLst>
              <a:ext uri="{FF2B5EF4-FFF2-40B4-BE49-F238E27FC236}">
                <a16:creationId xmlns:a16="http://schemas.microsoft.com/office/drawing/2014/main" id="{C4547C39-6DEB-4691-A9A9-37FDD0374331}"/>
              </a:ext>
            </a:extLst>
          </p:cNvPr>
          <p:cNvSpPr txBox="1"/>
          <p:nvPr/>
        </p:nvSpPr>
        <p:spPr>
          <a:xfrm>
            <a:off x="1396765" y="267722"/>
            <a:ext cx="6282419"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RISCV</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里的真实指令</a:t>
            </a:r>
          </a:p>
        </p:txBody>
      </p:sp>
      <p:grpSp>
        <p:nvGrpSpPr>
          <p:cNvPr id="5" name="组 13">
            <a:extLst>
              <a:ext uri="{FF2B5EF4-FFF2-40B4-BE49-F238E27FC236}">
                <a16:creationId xmlns:a16="http://schemas.microsoft.com/office/drawing/2014/main" id="{7E0DB922-E854-4A1F-8C03-54F6C6895884}"/>
              </a:ext>
            </a:extLst>
          </p:cNvPr>
          <p:cNvGrpSpPr/>
          <p:nvPr/>
        </p:nvGrpSpPr>
        <p:grpSpPr>
          <a:xfrm>
            <a:off x="176600" y="1"/>
            <a:ext cx="1240327" cy="1270000"/>
            <a:chOff x="1916275" y="1744109"/>
            <a:chExt cx="3097841" cy="3655177"/>
          </a:xfrm>
        </p:grpSpPr>
        <p:grpSp>
          <p:nvGrpSpPr>
            <p:cNvPr id="6" name="组 11">
              <a:extLst>
                <a:ext uri="{FF2B5EF4-FFF2-40B4-BE49-F238E27FC236}">
                  <a16:creationId xmlns:a16="http://schemas.microsoft.com/office/drawing/2014/main" id="{7E5723E2-E4A9-421B-B530-C0F34D9184E3}"/>
                </a:ext>
              </a:extLst>
            </p:cNvPr>
            <p:cNvGrpSpPr/>
            <p:nvPr/>
          </p:nvGrpSpPr>
          <p:grpSpPr>
            <a:xfrm>
              <a:off x="1916275" y="1744109"/>
              <a:ext cx="3097841" cy="3655177"/>
              <a:chOff x="988820" y="1214437"/>
              <a:chExt cx="4031432" cy="4756731"/>
            </a:xfrm>
          </p:grpSpPr>
          <p:grpSp>
            <p:nvGrpSpPr>
              <p:cNvPr id="8" name="Group 5">
                <a:extLst>
                  <a:ext uri="{FF2B5EF4-FFF2-40B4-BE49-F238E27FC236}">
                    <a16:creationId xmlns:a16="http://schemas.microsoft.com/office/drawing/2014/main" id="{D4D8AAFF-F95F-4F19-AE6A-E680C6F52679}"/>
                  </a:ext>
                </a:extLst>
              </p:cNvPr>
              <p:cNvGrpSpPr/>
              <p:nvPr/>
            </p:nvGrpSpPr>
            <p:grpSpPr>
              <a:xfrm>
                <a:off x="988820" y="1214437"/>
                <a:ext cx="3965903" cy="4756731"/>
                <a:chOff x="712413" y="1867390"/>
                <a:chExt cx="2303864" cy="2763270"/>
              </a:xfrm>
            </p:grpSpPr>
            <p:sp>
              <p:nvSpPr>
                <p:cNvPr id="10" name="Freeform 6">
                  <a:extLst>
                    <a:ext uri="{FF2B5EF4-FFF2-40B4-BE49-F238E27FC236}">
                      <a16:creationId xmlns:a16="http://schemas.microsoft.com/office/drawing/2014/main" id="{711F73BF-C02A-4721-84CC-B0CF1306AF9E}"/>
                    </a:ext>
                  </a:extLst>
                </p:cNvPr>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a:extLst>
                    <a:ext uri="{FF2B5EF4-FFF2-40B4-BE49-F238E27FC236}">
                      <a16:creationId xmlns:a16="http://schemas.microsoft.com/office/drawing/2014/main" id="{874540A9-7AB2-463C-9F14-19FB4CAE0E5F}"/>
                    </a:ext>
                  </a:extLst>
                </p:cNvPr>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a:extLst>
                  <a:ext uri="{FF2B5EF4-FFF2-40B4-BE49-F238E27FC236}">
                    <a16:creationId xmlns:a16="http://schemas.microsoft.com/office/drawing/2014/main" id="{DD6E725E-F907-4890-A2A7-54A82627BC12}"/>
                  </a:ext>
                </a:extLst>
              </p:cNvPr>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a:extLst>
                <a:ext uri="{FF2B5EF4-FFF2-40B4-BE49-F238E27FC236}">
                  <a16:creationId xmlns:a16="http://schemas.microsoft.com/office/drawing/2014/main" id="{54382DBA-4B61-446C-B11E-F9DB44E258CB}"/>
                </a:ext>
              </a:extLst>
            </p:cNvPr>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pic>
        <p:nvPicPr>
          <p:cNvPr id="3" name="图片 2">
            <a:extLst>
              <a:ext uri="{FF2B5EF4-FFF2-40B4-BE49-F238E27FC236}">
                <a16:creationId xmlns:a16="http://schemas.microsoft.com/office/drawing/2014/main" id="{081EA2D4-9C8D-4922-B3F8-DD7DC9FB0D93}"/>
              </a:ext>
            </a:extLst>
          </p:cNvPr>
          <p:cNvPicPr>
            <a:picLocks noChangeAspect="1"/>
          </p:cNvPicPr>
          <p:nvPr/>
        </p:nvPicPr>
        <p:blipFill rotWithShape="1">
          <a:blip r:embed="rId2"/>
          <a:srcRect b="21263"/>
          <a:stretch/>
        </p:blipFill>
        <p:spPr>
          <a:xfrm>
            <a:off x="6283917" y="526722"/>
            <a:ext cx="5831300" cy="5739227"/>
          </a:xfrm>
          <a:prstGeom prst="rect">
            <a:avLst/>
          </a:prstGeom>
        </p:spPr>
      </p:pic>
      <p:sp>
        <p:nvSpPr>
          <p:cNvPr id="13" name="文本框 12">
            <a:extLst>
              <a:ext uri="{FF2B5EF4-FFF2-40B4-BE49-F238E27FC236}">
                <a16:creationId xmlns:a16="http://schemas.microsoft.com/office/drawing/2014/main" id="{FB6E8FBB-285E-44D6-8359-4A9BDC501413}"/>
              </a:ext>
            </a:extLst>
          </p:cNvPr>
          <p:cNvSpPr txBox="1"/>
          <p:nvPr/>
        </p:nvSpPr>
        <p:spPr>
          <a:xfrm>
            <a:off x="439347" y="2255858"/>
            <a:ext cx="6093822" cy="2346283"/>
          </a:xfrm>
          <a:prstGeom prst="rect">
            <a:avLst/>
          </a:prstGeom>
          <a:noFill/>
        </p:spPr>
        <p:txBody>
          <a:bodyPr wrap="square">
            <a:spAutoFit/>
          </a:bodyPr>
          <a:lstStyle/>
          <a:p>
            <a:pPr>
              <a:lnSpc>
                <a:spcPct val="150000"/>
              </a:lnSpc>
            </a:pP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摘自</a:t>
            </a:r>
            <a:r>
              <a:rPr lang="en-US" altLang="zh-CN" sz="2000" b="0" i="0" u="none" strike="noStrike" baseline="0" dirty="0">
                <a:solidFill>
                  <a:srgbClr val="000000"/>
                </a:solidFill>
                <a:latin typeface="微软雅黑" panose="020B0503020204020204" pitchFamily="34" charset="-122"/>
                <a:ea typeface="微软雅黑" panose="020B0503020204020204" pitchFamily="34" charset="-122"/>
              </a:rPr>
              <a:t>The RISC-V Instruction Set Manual</a:t>
            </a:r>
          </a:p>
          <a:p>
            <a:pPr>
              <a:lnSpc>
                <a:spcPct val="150000"/>
              </a:lnSpc>
            </a:pPr>
            <a:r>
              <a:rPr lang="en-US" altLang="zh-CN" sz="2000" b="0" i="0" u="none" strike="noStrike" baseline="0" dirty="0">
                <a:solidFill>
                  <a:srgbClr val="000000"/>
                </a:solidFill>
                <a:latin typeface="微软雅黑" panose="020B0503020204020204" pitchFamily="34" charset="-122"/>
                <a:ea typeface="微软雅黑" panose="020B0503020204020204" pitchFamily="34" charset="-122"/>
              </a:rPr>
              <a:t>• </a:t>
            </a: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指令呈现方式为二进制，即使用一个</a:t>
            </a:r>
            <a:r>
              <a:rPr lang="en-US" altLang="zh-CN" sz="2000" b="0" i="0" u="none" strike="noStrike" baseline="0" dirty="0">
                <a:solidFill>
                  <a:srgbClr val="000000"/>
                </a:solidFill>
                <a:latin typeface="微软雅黑" panose="020B0503020204020204" pitchFamily="34" charset="-122"/>
                <a:ea typeface="微软雅黑" panose="020B0503020204020204" pitchFamily="34" charset="-122"/>
              </a:rPr>
              <a:t>32 </a:t>
            </a: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位的</a:t>
            </a:r>
            <a:r>
              <a:rPr lang="en-US" altLang="zh-CN" sz="2000" b="0" i="0" u="none" strike="noStrike" baseline="0" dirty="0">
                <a:solidFill>
                  <a:srgbClr val="000000"/>
                </a:solidFill>
                <a:latin typeface="微软雅黑" panose="020B0503020204020204" pitchFamily="34" charset="-122"/>
                <a:ea typeface="微软雅黑" panose="020B0503020204020204" pitchFamily="34" charset="-122"/>
              </a:rPr>
              <a:t>01</a:t>
            </a: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串来描述 </a:t>
            </a:r>
            <a:endParaRPr lang="en-US" altLang="zh-CN" sz="2000" b="0" i="0" u="none" strike="noStrike" baseline="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2000" b="0" i="0" u="none" strike="noStrike" baseline="0" dirty="0">
                <a:solidFill>
                  <a:srgbClr val="000000"/>
                </a:solidFill>
                <a:latin typeface="微软雅黑" panose="020B0503020204020204" pitchFamily="34" charset="-122"/>
                <a:ea typeface="微软雅黑" panose="020B0503020204020204" pitchFamily="34" charset="-122"/>
              </a:rPr>
              <a:t>• </a:t>
            </a: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每条指令的详细含义参考</a:t>
            </a:r>
            <a:r>
              <a:rPr lang="en-US" altLang="zh-CN" sz="2000" b="0" i="0" u="none" strike="noStrike" baseline="0" dirty="0">
                <a:solidFill>
                  <a:srgbClr val="000000"/>
                </a:solidFill>
                <a:latin typeface="微软雅黑" panose="020B0503020204020204" pitchFamily="34" charset="-122"/>
                <a:ea typeface="微软雅黑" panose="020B0503020204020204" pitchFamily="34" charset="-122"/>
              </a:rPr>
              <a:t>Chapter2</a:t>
            </a:r>
          </a:p>
          <a:p>
            <a:pPr>
              <a:lnSpc>
                <a:spcPct val="150000"/>
              </a:lnSpc>
            </a:pPr>
            <a:r>
              <a:rPr lang="en-US" altLang="zh-CN" sz="2000" b="0" i="0" u="none" strike="noStrike" baseline="0" dirty="0">
                <a:solidFill>
                  <a:srgbClr val="000000"/>
                </a:solidFill>
                <a:latin typeface="微软雅黑" panose="020B0503020204020204" pitchFamily="34" charset="-122"/>
                <a:ea typeface="微软雅黑" panose="020B0503020204020204" pitchFamily="34" charset="-122"/>
              </a:rPr>
              <a:t>• </a:t>
            </a: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右图为本项目需要实现的全部指令 </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76646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5441" y="1149677"/>
            <a:ext cx="11558392" cy="280794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000" i="0" dirty="0">
                <a:effectLst/>
                <a:latin typeface="微软雅黑" panose="020B0503020204020204" pitchFamily="34" charset="-122"/>
                <a:ea typeface="微软雅黑" panose="020B0503020204020204" pitchFamily="34" charset="-122"/>
              </a:rPr>
              <a:t>RISC-V Assembly</a:t>
            </a:r>
          </a:p>
          <a:p>
            <a:pPr marL="342900" indent="-342900">
              <a:lnSpc>
                <a:spcPct val="150000"/>
              </a:lnSpc>
              <a:buFont typeface="Arial" panose="020B0604020202020204" pitchFamily="34" charset="0"/>
              <a:buChar char="•"/>
            </a:pPr>
            <a:r>
              <a:rPr lang="zh-CN" altLang="en-US" sz="2000" i="0" dirty="0">
                <a:effectLst/>
                <a:latin typeface="微软雅黑" panose="020B0503020204020204" pitchFamily="34" charset="-122"/>
                <a:ea typeface="微软雅黑" panose="020B0503020204020204" pitchFamily="34" charset="-122"/>
              </a:rPr>
              <a:t>汇编语言 </a:t>
            </a:r>
            <a:r>
              <a:rPr lang="en-US" altLang="zh-CN" sz="2000" i="0" dirty="0">
                <a:effectLst/>
                <a:latin typeface="微软雅黑" panose="020B0503020204020204" pitchFamily="34" charset="-122"/>
                <a:ea typeface="微软雅黑" panose="020B0503020204020204" pitchFamily="34" charset="-122"/>
              </a:rPr>
              <a:t>(assembly language) </a:t>
            </a:r>
            <a:r>
              <a:rPr lang="zh-CN" altLang="en-US" sz="2000" i="0" dirty="0">
                <a:effectLst/>
                <a:latin typeface="微软雅黑" panose="020B0503020204020204" pitchFamily="34" charset="-122"/>
                <a:ea typeface="微软雅黑" panose="020B0503020204020204" pitchFamily="34" charset="-122"/>
              </a:rPr>
              <a:t>的一种</a:t>
            </a:r>
          </a:p>
          <a:p>
            <a:pPr marL="342900" indent="-342900">
              <a:lnSpc>
                <a:spcPct val="150000"/>
              </a:lnSpc>
              <a:buFont typeface="Arial" panose="020B0604020202020204" pitchFamily="34" charset="0"/>
              <a:buChar char="•"/>
            </a:pPr>
            <a:r>
              <a:rPr lang="zh-CN" altLang="en-US" sz="2000" i="0" dirty="0">
                <a:effectLst/>
                <a:latin typeface="微软雅黑" panose="020B0503020204020204" pitchFamily="34" charset="-122"/>
                <a:ea typeface="微软雅黑" panose="020B0503020204020204" pitchFamily="34" charset="-122"/>
              </a:rPr>
              <a:t>是基于计算机基础结构的基础语言</a:t>
            </a:r>
          </a:p>
          <a:p>
            <a:pPr marL="342900" indent="-342900">
              <a:lnSpc>
                <a:spcPct val="150000"/>
              </a:lnSpc>
              <a:buFont typeface="Arial" panose="020B0604020202020204" pitchFamily="34" charset="0"/>
              <a:buChar char="•"/>
            </a:pPr>
            <a:r>
              <a:rPr lang="zh-CN" altLang="en-US" sz="2000" i="0" dirty="0">
                <a:effectLst/>
                <a:latin typeface="微软雅黑" panose="020B0503020204020204" pitchFamily="34" charset="-122"/>
                <a:ea typeface="微软雅黑" panose="020B0503020204020204" pitchFamily="34" charset="-122"/>
              </a:rPr>
              <a:t>每条指令语句都会是简单的，仅涉及三个元素的操作</a:t>
            </a:r>
          </a:p>
          <a:p>
            <a:pPr marL="342900" indent="-342900">
              <a:lnSpc>
                <a:spcPct val="150000"/>
              </a:lnSpc>
              <a:buFont typeface="Arial" panose="020B0604020202020204" pitchFamily="34" charset="0"/>
              <a:buChar char="•"/>
            </a:pPr>
            <a:r>
              <a:rPr lang="en-US" altLang="zh-CN" sz="2000" i="0" dirty="0">
                <a:effectLst/>
                <a:latin typeface="微软雅黑" panose="020B0503020204020204" pitchFamily="34" charset="-122"/>
                <a:ea typeface="微软雅黑" panose="020B0503020204020204" pitchFamily="34" charset="-122"/>
              </a:rPr>
              <a:t>Reference: Chapter 2, The RISC-V Instruction Set Manual, VOL1</a:t>
            </a:r>
            <a:r>
              <a:rPr lang="zh-CN" altLang="en-US" sz="2000" i="0" dirty="0">
                <a:effectLst/>
                <a:latin typeface="微软雅黑" panose="020B0503020204020204" pitchFamily="34" charset="-122"/>
                <a:ea typeface="微软雅黑" panose="020B0503020204020204" pitchFamily="34" charset="-122"/>
              </a:rPr>
              <a:t>（参考</a:t>
            </a:r>
            <a:r>
              <a:rPr lang="en-US" altLang="zh-CN" sz="2000" i="0" dirty="0">
                <a:effectLst/>
                <a:latin typeface="微软雅黑" panose="020B0503020204020204" pitchFamily="34" charset="-122"/>
                <a:ea typeface="微软雅黑" panose="020B0503020204020204" pitchFamily="34" charset="-122"/>
              </a:rPr>
              <a:t>2.1-2.7</a:t>
            </a:r>
            <a:r>
              <a:rPr lang="zh-CN" altLang="en-US" sz="2000" i="0" dirty="0">
                <a:effectLst/>
                <a:latin typeface="微软雅黑" panose="020B0503020204020204" pitchFamily="34" charset="-122"/>
                <a:ea typeface="微软雅黑" panose="020B0503020204020204" pitchFamily="34" charset="-122"/>
              </a:rPr>
              <a:t>即可）</a:t>
            </a:r>
          </a:p>
          <a:p>
            <a:pPr marL="342900" indent="-342900">
              <a:lnSpc>
                <a:spcPct val="150000"/>
              </a:lnSpc>
              <a:buFont typeface="Arial" panose="020B0604020202020204" pitchFamily="34" charset="0"/>
              <a:buChar char="•"/>
            </a:pPr>
            <a:r>
              <a:rPr lang="zh-CN" altLang="en-US" sz="2000" i="0" dirty="0">
                <a:effectLst/>
                <a:latin typeface="微软雅黑" panose="020B0503020204020204" pitchFamily="34" charset="-122"/>
                <a:ea typeface="微软雅黑" panose="020B0503020204020204" pitchFamily="34" charset="-122"/>
              </a:rPr>
              <a:t>使用</a:t>
            </a:r>
            <a:r>
              <a:rPr lang="en-US" altLang="zh-CN" sz="2000" i="0" dirty="0">
                <a:effectLst/>
                <a:latin typeface="微软雅黑" panose="020B0503020204020204" pitchFamily="34" charset="-122"/>
                <a:ea typeface="微软雅黑" panose="020B0503020204020204" pitchFamily="34" charset="-122"/>
              </a:rPr>
              <a:t>RV32I</a:t>
            </a:r>
            <a:r>
              <a:rPr lang="zh-CN" altLang="en-US" sz="2000" i="0" dirty="0">
                <a:effectLst/>
                <a:latin typeface="微软雅黑" panose="020B0503020204020204" pitchFamily="34" charset="-122"/>
                <a:ea typeface="微软雅黑" panose="020B0503020204020204" pitchFamily="34" charset="-122"/>
              </a:rPr>
              <a:t>基础整数指令集 </a:t>
            </a:r>
            <a:r>
              <a:rPr lang="en-US" altLang="zh-CN" sz="2000" i="0" dirty="0">
                <a:effectLst/>
                <a:latin typeface="微软雅黑" panose="020B0503020204020204" pitchFamily="34" charset="-122"/>
                <a:ea typeface="微软雅黑" panose="020B0503020204020204" pitchFamily="34" charset="-122"/>
              </a:rPr>
              <a:t>(RV32I Base Integer ISA)</a:t>
            </a:r>
            <a:endParaRPr lang="en-US" altLang="zh-CN" sz="2000" dirty="0">
              <a:latin typeface="微软雅黑" panose="020B0503020204020204" pitchFamily="34" charset="-122"/>
              <a:ea typeface="微软雅黑" panose="020B0503020204020204" pitchFamily="34" charset="-122"/>
            </a:endParaRPr>
          </a:p>
        </p:txBody>
      </p:sp>
      <p:sp>
        <p:nvSpPr>
          <p:cNvPr id="4" name="TextBox 9"/>
          <p:cNvSpPr txBox="1"/>
          <p:nvPr/>
        </p:nvSpPr>
        <p:spPr>
          <a:xfrm>
            <a:off x="1396765" y="267722"/>
            <a:ext cx="5109137"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RISCV</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里的真实指令</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666478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5109137"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RISCV</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里的真实指令</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pic>
        <p:nvPicPr>
          <p:cNvPr id="12" name="图片 11">
            <a:extLst>
              <a:ext uri="{FF2B5EF4-FFF2-40B4-BE49-F238E27FC236}">
                <a16:creationId xmlns:a16="http://schemas.microsoft.com/office/drawing/2014/main" id="{5F31876D-6012-4637-918A-D74EADAA2EAE}"/>
              </a:ext>
            </a:extLst>
          </p:cNvPr>
          <p:cNvPicPr>
            <a:picLocks noChangeAspect="1"/>
          </p:cNvPicPr>
          <p:nvPr/>
        </p:nvPicPr>
        <p:blipFill>
          <a:blip r:embed="rId2"/>
          <a:stretch>
            <a:fillRect/>
          </a:stretch>
        </p:blipFill>
        <p:spPr>
          <a:xfrm>
            <a:off x="2643764" y="1446853"/>
            <a:ext cx="6904471" cy="4737486"/>
          </a:xfrm>
          <a:prstGeom prst="rect">
            <a:avLst/>
          </a:prstGeom>
        </p:spPr>
      </p:pic>
    </p:spTree>
    <p:extLst>
      <p:ext uri="{BB962C8B-B14F-4D97-AF65-F5344CB8AC3E}">
        <p14:creationId xmlns:p14="http://schemas.microsoft.com/office/powerpoint/2010/main" val="10989764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5109137"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Pipeline</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：五级流水</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a:extLst>
              <a:ext uri="{FF2B5EF4-FFF2-40B4-BE49-F238E27FC236}">
                <a16:creationId xmlns:a16="http://schemas.microsoft.com/office/drawing/2014/main" id="{B83F4512-9A0C-4E90-873A-4CCC0B84C22C}"/>
              </a:ext>
            </a:extLst>
          </p:cNvPr>
          <p:cNvSpPr txBox="1"/>
          <p:nvPr/>
        </p:nvSpPr>
        <p:spPr>
          <a:xfrm>
            <a:off x="758538" y="1541681"/>
            <a:ext cx="9098383" cy="1229567"/>
          </a:xfrm>
          <a:prstGeom prst="rect">
            <a:avLst/>
          </a:prstGeom>
          <a:noFill/>
        </p:spPr>
        <p:txBody>
          <a:bodyPr wrap="square">
            <a:spAutoFit/>
          </a:bodyPr>
          <a:lstStyle/>
          <a:p>
            <a:pPr>
              <a:lnSpc>
                <a:spcPct val="200000"/>
              </a:lnSpc>
            </a:pPr>
            <a:r>
              <a:rPr lang="en-US" altLang="zh-CN" sz="2000" dirty="0">
                <a:latin typeface="微软雅黑" panose="020B0503020204020204" pitchFamily="34" charset="-122"/>
                <a:ea typeface="微软雅黑" panose="020B0503020204020204" pitchFamily="34" charset="-122"/>
              </a:rPr>
              <a:t>Reference: CAAQA, John L. Hennessy &amp; David A. Patterson</a:t>
            </a:r>
          </a:p>
          <a:p>
            <a:pPr>
              <a:lnSpc>
                <a:spcPct val="200000"/>
              </a:lnSpc>
            </a:pPr>
            <a:r>
              <a:rPr lang="zh-CN" altLang="en-US" sz="2000" dirty="0">
                <a:latin typeface="微软雅黑" panose="020B0503020204020204" pitchFamily="34" charset="-122"/>
                <a:ea typeface="微软雅黑" panose="020B0503020204020204" pitchFamily="34" charset="-122"/>
              </a:rPr>
              <a:t>参考：</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计算机体系结构：量化研究方法</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C9F9C8D7-ED4C-4153-9EAD-A39A6AF04D5A}"/>
              </a:ext>
            </a:extLst>
          </p:cNvPr>
          <p:cNvPicPr>
            <a:picLocks noChangeAspect="1"/>
          </p:cNvPicPr>
          <p:nvPr/>
        </p:nvPicPr>
        <p:blipFill>
          <a:blip r:embed="rId2"/>
          <a:stretch>
            <a:fillRect/>
          </a:stretch>
        </p:blipFill>
        <p:spPr>
          <a:xfrm>
            <a:off x="439345" y="3181899"/>
            <a:ext cx="5201762" cy="3600000"/>
          </a:xfrm>
          <a:prstGeom prst="rect">
            <a:avLst/>
          </a:prstGeom>
        </p:spPr>
      </p:pic>
      <p:pic>
        <p:nvPicPr>
          <p:cNvPr id="18" name="图片 17">
            <a:extLst>
              <a:ext uri="{FF2B5EF4-FFF2-40B4-BE49-F238E27FC236}">
                <a16:creationId xmlns:a16="http://schemas.microsoft.com/office/drawing/2014/main" id="{FB259891-CE11-4EE7-9513-EBC2FD8036FB}"/>
              </a:ext>
            </a:extLst>
          </p:cNvPr>
          <p:cNvPicPr>
            <a:picLocks noChangeAspect="1"/>
          </p:cNvPicPr>
          <p:nvPr/>
        </p:nvPicPr>
        <p:blipFill>
          <a:blip r:embed="rId3"/>
          <a:stretch>
            <a:fillRect/>
          </a:stretch>
        </p:blipFill>
        <p:spPr>
          <a:xfrm>
            <a:off x="6490128" y="3181899"/>
            <a:ext cx="4987826" cy="3600000"/>
          </a:xfrm>
          <a:prstGeom prst="rect">
            <a:avLst/>
          </a:prstGeom>
        </p:spPr>
      </p:pic>
    </p:spTree>
    <p:extLst>
      <p:ext uri="{BB962C8B-B14F-4D97-AF65-F5344CB8AC3E}">
        <p14:creationId xmlns:p14="http://schemas.microsoft.com/office/powerpoint/2010/main" val="32272448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5109137"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Pipeline</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：五级流水</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pic>
        <p:nvPicPr>
          <p:cNvPr id="3" name="图片 2">
            <a:extLst>
              <a:ext uri="{FF2B5EF4-FFF2-40B4-BE49-F238E27FC236}">
                <a16:creationId xmlns:a16="http://schemas.microsoft.com/office/drawing/2014/main" id="{40E39060-39E8-4DDF-84F5-AD3EFDAC8F99}"/>
              </a:ext>
            </a:extLst>
          </p:cNvPr>
          <p:cNvPicPr>
            <a:picLocks noChangeAspect="1"/>
          </p:cNvPicPr>
          <p:nvPr/>
        </p:nvPicPr>
        <p:blipFill>
          <a:blip r:embed="rId2"/>
          <a:stretch>
            <a:fillRect/>
          </a:stretch>
        </p:blipFill>
        <p:spPr>
          <a:xfrm>
            <a:off x="1040201" y="1420589"/>
            <a:ext cx="9567551" cy="5427807"/>
          </a:xfrm>
          <a:prstGeom prst="rect">
            <a:avLst/>
          </a:prstGeom>
        </p:spPr>
      </p:pic>
    </p:spTree>
    <p:extLst>
      <p:ext uri="{BB962C8B-B14F-4D97-AF65-F5344CB8AC3E}">
        <p14:creationId xmlns:p14="http://schemas.microsoft.com/office/powerpoint/2010/main" val="13897335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p:cNvSpPr txBox="1"/>
          <p:nvPr/>
        </p:nvSpPr>
        <p:spPr>
          <a:xfrm>
            <a:off x="1396766" y="285477"/>
            <a:ext cx="3576146"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课程简介</a:t>
            </a:r>
            <a:endParaRPr lang="en-US" sz="3600" b="1" kern="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 13"/>
          <p:cNvGrpSpPr/>
          <p:nvPr/>
        </p:nvGrpSpPr>
        <p:grpSpPr>
          <a:xfrm>
            <a:off x="176600" y="1"/>
            <a:ext cx="1240327" cy="1270000"/>
            <a:chOff x="1916275" y="1744109"/>
            <a:chExt cx="3097841" cy="3655177"/>
          </a:xfrm>
        </p:grpSpPr>
        <p:grpSp>
          <p:nvGrpSpPr>
            <p:cNvPr id="4" name="组 11"/>
            <p:cNvGrpSpPr/>
            <p:nvPr/>
          </p:nvGrpSpPr>
          <p:grpSpPr>
            <a:xfrm>
              <a:off x="1916275" y="1744109"/>
              <a:ext cx="3097841" cy="3655177"/>
              <a:chOff x="988820" y="1214437"/>
              <a:chExt cx="4031432" cy="4756731"/>
            </a:xfrm>
          </p:grpSpPr>
          <p:grpSp>
            <p:nvGrpSpPr>
              <p:cNvPr id="6" name="Group 5"/>
              <p:cNvGrpSpPr/>
              <p:nvPr/>
            </p:nvGrpSpPr>
            <p:grpSpPr>
              <a:xfrm>
                <a:off x="988820" y="1214437"/>
                <a:ext cx="3965903" cy="4756731"/>
                <a:chOff x="712413" y="1867390"/>
                <a:chExt cx="2303864" cy="2763270"/>
              </a:xfrm>
            </p:grpSpPr>
            <p:sp>
              <p:nvSpPr>
                <p:cNvPr id="8"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9"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7"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5"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01</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758539" y="1382054"/>
            <a:ext cx="11252948" cy="501303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日期：</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ACM</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28</a:t>
            </a:r>
            <a:r>
              <a:rPr lang="zh-CN" altLang="en-US" sz="2400" dirty="0">
                <a:latin typeface="微软雅黑" panose="020B0503020204020204" pitchFamily="34" charset="-122"/>
                <a:ea typeface="微软雅黑" panose="020B0503020204020204" pitchFamily="34" charset="-122"/>
              </a:rPr>
              <a:t>日</a:t>
            </a:r>
            <a:r>
              <a:rPr lang="en-US" altLang="zh-CN" sz="2400" dirty="0">
                <a:latin typeface="微软雅黑" panose="020B0503020204020204" pitchFamily="34" charset="-122"/>
                <a:ea typeface="微软雅黑" panose="020B0503020204020204" pitchFamily="34" charset="-122"/>
              </a:rPr>
              <a:t>-8</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日，  周一到周五，共</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周</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工科： </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28</a:t>
            </a:r>
            <a:r>
              <a:rPr lang="zh-CN" altLang="en-US" sz="2400" dirty="0">
                <a:latin typeface="微软雅黑" panose="020B0503020204020204" pitchFamily="34" charset="-122"/>
                <a:ea typeface="微软雅黑" panose="020B0503020204020204" pitchFamily="34" charset="-122"/>
              </a:rPr>
              <a:t>日</a:t>
            </a:r>
            <a:r>
              <a:rPr lang="en-US" altLang="zh-CN" sz="2400"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24</a:t>
            </a:r>
            <a:r>
              <a:rPr lang="zh-CN" altLang="en-US" sz="2400" dirty="0">
                <a:latin typeface="微软雅黑" panose="020B0503020204020204" pitchFamily="34" charset="-122"/>
                <a:ea typeface="微软雅黑" panose="020B0503020204020204" pitchFamily="34" charset="-122"/>
              </a:rPr>
              <a:t>日，周一到周五，共</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周</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时间：</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除机考日外：</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上午：</a:t>
            </a:r>
            <a:r>
              <a:rPr lang="en-US" altLang="zh-CN" sz="2400" dirty="0">
                <a:latin typeface="微软雅黑" panose="020B0503020204020204" pitchFamily="34" charset="-122"/>
                <a:ea typeface="微软雅黑" panose="020B0503020204020204" pitchFamily="34" charset="-122"/>
              </a:rPr>
              <a:t>9:00~12:00  </a:t>
            </a:r>
            <a:r>
              <a:rPr lang="zh-CN" altLang="en-US" sz="2400" dirty="0">
                <a:latin typeface="微软雅黑" panose="020B0503020204020204" pitchFamily="34" charset="-122"/>
                <a:ea typeface="微软雅黑" panose="020B0503020204020204" pitchFamily="34" charset="-122"/>
              </a:rPr>
              <a:t>下午：</a:t>
            </a:r>
            <a:r>
              <a:rPr lang="en-US" altLang="zh-CN" sz="2400" dirty="0">
                <a:latin typeface="微软雅黑" panose="020B0503020204020204" pitchFamily="34" charset="-122"/>
                <a:ea typeface="微软雅黑" panose="020B0503020204020204" pitchFamily="34" charset="-122"/>
              </a:rPr>
              <a:t>14:00~17:00</a:t>
            </a:r>
          </a:p>
          <a:p>
            <a:pPr marL="800100" lvl="1"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机考日（第二周起每周四）：上午：</a:t>
            </a:r>
            <a:r>
              <a:rPr lang="en-US" altLang="zh-CN" sz="2400" dirty="0">
                <a:latin typeface="微软雅黑" panose="020B0503020204020204" pitchFamily="34" charset="-122"/>
                <a:ea typeface="微软雅黑" panose="020B0503020204020204" pitchFamily="34" charset="-122"/>
              </a:rPr>
              <a:t>9:00~11:00  </a:t>
            </a:r>
            <a:r>
              <a:rPr lang="zh-CN" altLang="en-US" sz="2400" dirty="0">
                <a:latin typeface="微软雅黑" panose="020B0503020204020204" pitchFamily="34" charset="-122"/>
                <a:ea typeface="微软雅黑" panose="020B0503020204020204" pitchFamily="34" charset="-122"/>
              </a:rPr>
              <a:t>下午：</a:t>
            </a:r>
            <a:r>
              <a:rPr lang="en-US" altLang="zh-CN" sz="2400" dirty="0">
                <a:latin typeface="微软雅黑" panose="020B0503020204020204" pitchFamily="34" charset="-122"/>
                <a:ea typeface="微软雅黑" panose="020B0503020204020204" pitchFamily="34" charset="-122"/>
              </a:rPr>
              <a:t>13:00~18:00</a:t>
            </a:r>
          </a:p>
          <a:p>
            <a:pPr marL="800100" lvl="1"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机考可提前离场，机考后有讲题时间</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地点：软件学院一楼</a:t>
            </a:r>
            <a:r>
              <a:rPr lang="en-US" altLang="zh-CN" sz="2400" dirty="0">
                <a:latin typeface="微软雅黑" panose="020B0503020204020204" pitchFamily="34" charset="-122"/>
                <a:ea typeface="微软雅黑" panose="020B0503020204020204" pitchFamily="34" charset="-122"/>
              </a:rPr>
              <a:t>5-104</a:t>
            </a:r>
            <a:r>
              <a:rPr lang="zh-CN" altLang="en-US" sz="2400" dirty="0">
                <a:latin typeface="微软雅黑" panose="020B0503020204020204" pitchFamily="34" charset="-122"/>
                <a:ea typeface="微软雅黑" panose="020B0503020204020204" pitchFamily="34" charset="-122"/>
              </a:rPr>
              <a:t>机房 （在一楼）</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课程</a:t>
            </a:r>
            <a:r>
              <a:rPr lang="en-US" altLang="zh-CN" sz="2400" dirty="0">
                <a:latin typeface="微软雅黑" panose="020B0503020204020204" pitchFamily="34" charset="-122"/>
                <a:ea typeface="微软雅黑" panose="020B0503020204020204" pitchFamily="34" charset="-122"/>
              </a:rPr>
              <a:t>wiki</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hlinkClick r:id="rId2"/>
              </a:rPr>
              <a:t>https://acm.sjtu.edu.cn/wiki/PPCA_2021</a:t>
            </a:r>
            <a:r>
              <a:rPr lang="en-US" altLang="zh-CN" sz="2400" dirty="0">
                <a:latin typeface="微软雅黑" panose="020B0503020204020204" pitchFamily="34" charset="-122"/>
                <a:ea typeface="微软雅黑" panose="020B0503020204020204" pitchFamily="34" charset="-122"/>
              </a:rPr>
              <a: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a:extLst>
              <a:ext uri="{FF2B5EF4-FFF2-40B4-BE49-F238E27FC236}">
                <a16:creationId xmlns:a16="http://schemas.microsoft.com/office/drawing/2014/main" id="{6A7D7687-D26F-400F-80A1-4E5DD0F735E4}"/>
              </a:ext>
            </a:extLst>
          </p:cNvPr>
          <p:cNvSpPr>
            <a:spLocks noChangeShapeType="1"/>
          </p:cNvSpPr>
          <p:nvPr/>
        </p:nvSpPr>
        <p:spPr bwMode="auto">
          <a:xfrm>
            <a:off x="8792275" y="4105275"/>
            <a:ext cx="685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Rectangle 5">
            <a:extLst>
              <a:ext uri="{FF2B5EF4-FFF2-40B4-BE49-F238E27FC236}">
                <a16:creationId xmlns:a16="http://schemas.microsoft.com/office/drawing/2014/main" id="{CC25E018-FCDE-442C-A9BE-B8FED72AE8D9}"/>
              </a:ext>
            </a:extLst>
          </p:cNvPr>
          <p:cNvSpPr>
            <a:spLocks noChangeArrowheads="1"/>
          </p:cNvSpPr>
          <p:nvPr/>
        </p:nvSpPr>
        <p:spPr bwMode="auto">
          <a:xfrm>
            <a:off x="2010475" y="1133475"/>
            <a:ext cx="7858125" cy="763588"/>
          </a:xfrm>
          <a:prstGeom prst="rect">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4" name="Rectangle 6">
            <a:extLst>
              <a:ext uri="{FF2B5EF4-FFF2-40B4-BE49-F238E27FC236}">
                <a16:creationId xmlns:a16="http://schemas.microsoft.com/office/drawing/2014/main" id="{D5350645-DFF1-46FC-BEEC-3D6C3FE8BA7A}"/>
              </a:ext>
            </a:extLst>
          </p:cNvPr>
          <p:cNvSpPr>
            <a:spLocks noChangeArrowheads="1"/>
          </p:cNvSpPr>
          <p:nvPr/>
        </p:nvSpPr>
        <p:spPr bwMode="auto">
          <a:xfrm>
            <a:off x="7922325" y="1128713"/>
            <a:ext cx="1046163" cy="638175"/>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b="1">
                <a:ea typeface="宋体" panose="02010600030101010101" pitchFamily="2" charset="-122"/>
              </a:rPr>
              <a:t>Memory</a:t>
            </a:r>
          </a:p>
          <a:p>
            <a:pPr algn="ctr"/>
            <a:r>
              <a:rPr lang="en-US" altLang="zh-CN" b="1">
                <a:ea typeface="宋体" panose="02010600030101010101" pitchFamily="2" charset="-122"/>
              </a:rPr>
              <a:t>Access</a:t>
            </a:r>
          </a:p>
        </p:txBody>
      </p:sp>
      <p:sp>
        <p:nvSpPr>
          <p:cNvPr id="5" name="Rectangle 7">
            <a:extLst>
              <a:ext uri="{FF2B5EF4-FFF2-40B4-BE49-F238E27FC236}">
                <a16:creationId xmlns:a16="http://schemas.microsoft.com/office/drawing/2014/main" id="{2BD4F0D6-5601-4725-A2EB-C91893A61FDE}"/>
              </a:ext>
            </a:extLst>
          </p:cNvPr>
          <p:cNvSpPr>
            <a:spLocks noChangeArrowheads="1"/>
          </p:cNvSpPr>
          <p:nvPr/>
        </p:nvSpPr>
        <p:spPr bwMode="auto">
          <a:xfrm>
            <a:off x="9173275" y="1133475"/>
            <a:ext cx="838200" cy="6381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b="1">
                <a:ea typeface="宋体" panose="02010600030101010101" pitchFamily="2" charset="-122"/>
              </a:rPr>
              <a:t>Write</a:t>
            </a:r>
          </a:p>
          <a:p>
            <a:pPr algn="ctr"/>
            <a:r>
              <a:rPr lang="en-US" altLang="zh-CN" b="1">
                <a:ea typeface="宋体" panose="02010600030101010101" pitchFamily="2" charset="-122"/>
              </a:rPr>
              <a:t>Back</a:t>
            </a:r>
          </a:p>
        </p:txBody>
      </p:sp>
      <p:sp>
        <p:nvSpPr>
          <p:cNvPr id="6" name="Rectangle 8">
            <a:extLst>
              <a:ext uri="{FF2B5EF4-FFF2-40B4-BE49-F238E27FC236}">
                <a16:creationId xmlns:a16="http://schemas.microsoft.com/office/drawing/2014/main" id="{A18EA650-4FF4-48B6-BB12-18672BB61E4C}"/>
              </a:ext>
            </a:extLst>
          </p:cNvPr>
          <p:cNvSpPr>
            <a:spLocks noChangeArrowheads="1"/>
          </p:cNvSpPr>
          <p:nvPr/>
        </p:nvSpPr>
        <p:spPr bwMode="auto">
          <a:xfrm>
            <a:off x="2297813" y="1128713"/>
            <a:ext cx="1401762" cy="638175"/>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b="1">
                <a:ea typeface="宋体" panose="02010600030101010101" pitchFamily="2" charset="-122"/>
              </a:rPr>
              <a:t>Instruction</a:t>
            </a:r>
          </a:p>
          <a:p>
            <a:pPr algn="ctr"/>
            <a:r>
              <a:rPr lang="en-US" altLang="zh-CN" b="1">
                <a:ea typeface="宋体" panose="02010600030101010101" pitchFamily="2" charset="-122"/>
              </a:rPr>
              <a:t>Fetch</a:t>
            </a:r>
          </a:p>
        </p:txBody>
      </p:sp>
      <p:sp>
        <p:nvSpPr>
          <p:cNvPr id="7" name="Rectangle 9">
            <a:extLst>
              <a:ext uri="{FF2B5EF4-FFF2-40B4-BE49-F238E27FC236}">
                <a16:creationId xmlns:a16="http://schemas.microsoft.com/office/drawing/2014/main" id="{AE0FA515-5202-4C78-86D9-57CD0686F40C}"/>
              </a:ext>
            </a:extLst>
          </p:cNvPr>
          <p:cNvSpPr>
            <a:spLocks noChangeArrowheads="1"/>
          </p:cNvSpPr>
          <p:nvPr/>
        </p:nvSpPr>
        <p:spPr bwMode="auto">
          <a:xfrm>
            <a:off x="3991675" y="1133475"/>
            <a:ext cx="1746250" cy="638175"/>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b="1">
                <a:ea typeface="宋体" panose="02010600030101010101" pitchFamily="2" charset="-122"/>
              </a:rPr>
              <a:t>Instr. Decode</a:t>
            </a:r>
          </a:p>
          <a:p>
            <a:pPr algn="ctr"/>
            <a:r>
              <a:rPr lang="en-US" altLang="zh-CN" b="1">
                <a:ea typeface="宋体" panose="02010600030101010101" pitchFamily="2" charset="-122"/>
              </a:rPr>
              <a:t>Reg. Fetch</a:t>
            </a:r>
          </a:p>
        </p:txBody>
      </p:sp>
      <p:sp>
        <p:nvSpPr>
          <p:cNvPr id="8" name="Rectangle 10">
            <a:extLst>
              <a:ext uri="{FF2B5EF4-FFF2-40B4-BE49-F238E27FC236}">
                <a16:creationId xmlns:a16="http://schemas.microsoft.com/office/drawing/2014/main" id="{E864E293-57D3-4145-BE16-5821A9E93BB4}"/>
              </a:ext>
            </a:extLst>
          </p:cNvPr>
          <p:cNvSpPr>
            <a:spLocks noChangeArrowheads="1"/>
          </p:cNvSpPr>
          <p:nvPr/>
        </p:nvSpPr>
        <p:spPr bwMode="auto">
          <a:xfrm>
            <a:off x="6142738" y="1128713"/>
            <a:ext cx="1427162" cy="638175"/>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b="1">
                <a:ea typeface="宋体" panose="02010600030101010101" pitchFamily="2" charset="-122"/>
              </a:rPr>
              <a:t>Execute</a:t>
            </a:r>
          </a:p>
          <a:p>
            <a:pPr algn="ctr"/>
            <a:r>
              <a:rPr lang="en-US" altLang="zh-CN" b="1">
                <a:ea typeface="宋体" panose="02010600030101010101" pitchFamily="2" charset="-122"/>
              </a:rPr>
              <a:t>Addr. Calc</a:t>
            </a:r>
          </a:p>
        </p:txBody>
      </p:sp>
      <p:grpSp>
        <p:nvGrpSpPr>
          <p:cNvPr id="9" name="Group 14">
            <a:extLst>
              <a:ext uri="{FF2B5EF4-FFF2-40B4-BE49-F238E27FC236}">
                <a16:creationId xmlns:a16="http://schemas.microsoft.com/office/drawing/2014/main" id="{BDB36DE1-72A1-49F7-BC4D-D5E79C4E736B}"/>
              </a:ext>
            </a:extLst>
          </p:cNvPr>
          <p:cNvGrpSpPr>
            <a:grpSpLocks/>
          </p:cNvGrpSpPr>
          <p:nvPr/>
        </p:nvGrpSpPr>
        <p:grpSpPr bwMode="auto">
          <a:xfrm>
            <a:off x="6887275" y="3190875"/>
            <a:ext cx="449263" cy="1095375"/>
            <a:chOff x="3360" y="2112"/>
            <a:chExt cx="283" cy="816"/>
          </a:xfrm>
        </p:grpSpPr>
        <p:grpSp>
          <p:nvGrpSpPr>
            <p:cNvPr id="10" name="Group 15">
              <a:extLst>
                <a:ext uri="{FF2B5EF4-FFF2-40B4-BE49-F238E27FC236}">
                  <a16:creationId xmlns:a16="http://schemas.microsoft.com/office/drawing/2014/main" id="{DD81A173-3825-4D7E-87AF-FF8CFBB4FE41}"/>
                </a:ext>
              </a:extLst>
            </p:cNvPr>
            <p:cNvGrpSpPr>
              <a:grpSpLocks/>
            </p:cNvGrpSpPr>
            <p:nvPr/>
          </p:nvGrpSpPr>
          <p:grpSpPr bwMode="auto">
            <a:xfrm>
              <a:off x="3360" y="2112"/>
              <a:ext cx="283" cy="816"/>
              <a:chOff x="3360" y="2112"/>
              <a:chExt cx="283" cy="816"/>
            </a:xfrm>
          </p:grpSpPr>
          <p:sp>
            <p:nvSpPr>
              <p:cNvPr id="12" name="AutoShape 16">
                <a:extLst>
                  <a:ext uri="{FF2B5EF4-FFF2-40B4-BE49-F238E27FC236}">
                    <a16:creationId xmlns:a16="http://schemas.microsoft.com/office/drawing/2014/main" id="{A60894F0-ACA5-46A0-8FD1-79AFCAB52BF6}"/>
                  </a:ext>
                </a:extLst>
              </p:cNvPr>
              <p:cNvSpPr>
                <a:spLocks noChangeAspect="1" noChangeArrowheads="1"/>
              </p:cNvSpPr>
              <p:nvPr/>
            </p:nvSpPr>
            <p:spPr bwMode="auto">
              <a:xfrm rot="-5400000">
                <a:off x="3101" y="2386"/>
                <a:ext cx="816" cy="26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13 h 21600"/>
                  <a:gd name="T14" fmla="*/ 17100 w 21600"/>
                  <a:gd name="T15" fmla="*/ 17087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3" name="AutoShape 17">
                <a:extLst>
                  <a:ext uri="{FF2B5EF4-FFF2-40B4-BE49-F238E27FC236}">
                    <a16:creationId xmlns:a16="http://schemas.microsoft.com/office/drawing/2014/main" id="{2CA8A209-BC2A-4797-AACC-D4228DD625E7}"/>
                  </a:ext>
                </a:extLst>
              </p:cNvPr>
              <p:cNvSpPr>
                <a:spLocks noChangeAspect="1" noChangeArrowheads="1"/>
              </p:cNvSpPr>
              <p:nvPr/>
            </p:nvSpPr>
            <p:spPr bwMode="auto">
              <a:xfrm rot="5400000">
                <a:off x="3301" y="2419"/>
                <a:ext cx="247" cy="129"/>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14" name="Text Box 18">
                <a:extLst>
                  <a:ext uri="{FF2B5EF4-FFF2-40B4-BE49-F238E27FC236}">
                    <a16:creationId xmlns:a16="http://schemas.microsoft.com/office/drawing/2014/main" id="{6986D3D6-27F9-48EB-92BD-A9485E4A8493}"/>
                  </a:ext>
                </a:extLst>
              </p:cNvPr>
              <p:cNvSpPr txBox="1">
                <a:spLocks noChangeAspect="1" noChangeArrowheads="1"/>
              </p:cNvSpPr>
              <p:nvPr/>
            </p:nvSpPr>
            <p:spPr bwMode="auto">
              <a:xfrm rot="5400000">
                <a:off x="3280" y="2416"/>
                <a:ext cx="480"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b="1">
                    <a:ea typeface="宋体" panose="02010600030101010101" pitchFamily="2" charset="-122"/>
                  </a:rPr>
                  <a:t>ALU</a:t>
                </a:r>
                <a:endParaRPr lang="en-US" altLang="zh-CN" sz="1000" b="1">
                  <a:ea typeface="宋体" panose="02010600030101010101" pitchFamily="2" charset="-122"/>
                </a:endParaRPr>
              </a:p>
            </p:txBody>
          </p:sp>
        </p:grpSp>
        <p:sp>
          <p:nvSpPr>
            <p:cNvPr id="11" name="Freeform 19">
              <a:extLst>
                <a:ext uri="{FF2B5EF4-FFF2-40B4-BE49-F238E27FC236}">
                  <a16:creationId xmlns:a16="http://schemas.microsoft.com/office/drawing/2014/main" id="{6CED4164-B911-4826-9C90-0EF242A46DE2}"/>
                </a:ext>
              </a:extLst>
            </p:cNvPr>
            <p:cNvSpPr>
              <a:spLocks noChangeAspect="1"/>
            </p:cNvSpPr>
            <p:nvPr/>
          </p:nvSpPr>
          <p:spPr bwMode="auto">
            <a:xfrm rot="5400000">
              <a:off x="3307" y="2425"/>
              <a:ext cx="245" cy="115"/>
            </a:xfrm>
            <a:custGeom>
              <a:avLst/>
              <a:gdLst>
                <a:gd name="T0" fmla="*/ 0 w 384"/>
                <a:gd name="T1" fmla="*/ 0 h 288"/>
                <a:gd name="T2" fmla="*/ 8 w 384"/>
                <a:gd name="T3" fmla="*/ 0 h 288"/>
                <a:gd name="T4" fmla="*/ 17 w 384"/>
                <a:gd name="T5" fmla="*/ 0 h 288"/>
                <a:gd name="T6" fmla="*/ 0 60000 65536"/>
                <a:gd name="T7" fmla="*/ 0 60000 65536"/>
                <a:gd name="T8" fmla="*/ 0 60000 65536"/>
              </a:gdLst>
              <a:ahLst/>
              <a:cxnLst>
                <a:cxn ang="T6">
                  <a:pos x="T0" y="T1"/>
                </a:cxn>
                <a:cxn ang="T7">
                  <a:pos x="T2" y="T3"/>
                </a:cxn>
                <a:cxn ang="T8">
                  <a:pos x="T4" y="T5"/>
                </a:cxn>
              </a:cxnLst>
              <a:rect l="0" t="0" r="r" b="b"/>
              <a:pathLst>
                <a:path w="384" h="288">
                  <a:moveTo>
                    <a:pt x="0" y="288"/>
                  </a:moveTo>
                  <a:lnTo>
                    <a:pt x="192" y="0"/>
                  </a:lnTo>
                  <a:lnTo>
                    <a:pt x="384" y="288"/>
                  </a:lnTo>
                </a:path>
              </a:pathLst>
            </a:custGeom>
            <a:solidFill>
              <a:schemeClr val="bg1"/>
            </a:solidFill>
            <a:ln w="285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 name="Rectangle 21">
            <a:extLst>
              <a:ext uri="{FF2B5EF4-FFF2-40B4-BE49-F238E27FC236}">
                <a16:creationId xmlns:a16="http://schemas.microsoft.com/office/drawing/2014/main" id="{46E72F0F-8B27-4432-8567-C3273A41EACF}"/>
              </a:ext>
            </a:extLst>
          </p:cNvPr>
          <p:cNvSpPr>
            <a:spLocks noChangeArrowheads="1"/>
          </p:cNvSpPr>
          <p:nvPr/>
        </p:nvSpPr>
        <p:spPr bwMode="auto">
          <a:xfrm>
            <a:off x="2696275" y="3190875"/>
            <a:ext cx="762000" cy="9144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a:ea typeface="宋体" panose="02010600030101010101" pitchFamily="2" charset="-122"/>
              </a:rPr>
              <a:t>Memory</a:t>
            </a:r>
          </a:p>
        </p:txBody>
      </p:sp>
      <p:sp>
        <p:nvSpPr>
          <p:cNvPr id="16" name="Freeform 22">
            <a:extLst>
              <a:ext uri="{FF2B5EF4-FFF2-40B4-BE49-F238E27FC236}">
                <a16:creationId xmlns:a16="http://schemas.microsoft.com/office/drawing/2014/main" id="{5B3CD609-28FF-4045-A5F2-7D15E46F9C01}"/>
              </a:ext>
            </a:extLst>
          </p:cNvPr>
          <p:cNvSpPr>
            <a:spLocks/>
          </p:cNvSpPr>
          <p:nvPr/>
        </p:nvSpPr>
        <p:spPr bwMode="auto">
          <a:xfrm>
            <a:off x="7361938" y="2468563"/>
            <a:ext cx="922337" cy="365125"/>
          </a:xfrm>
          <a:custGeom>
            <a:avLst/>
            <a:gdLst>
              <a:gd name="T0" fmla="*/ 0 w 576"/>
              <a:gd name="T1" fmla="*/ 2147483646 h 240"/>
              <a:gd name="T2" fmla="*/ 2147483646 w 576"/>
              <a:gd name="T3" fmla="*/ 2147483646 h 240"/>
              <a:gd name="T4" fmla="*/ 2147483646 w 576"/>
              <a:gd name="T5" fmla="*/ 0 h 240"/>
              <a:gd name="T6" fmla="*/ 0 60000 65536"/>
              <a:gd name="T7" fmla="*/ 0 60000 65536"/>
              <a:gd name="T8" fmla="*/ 0 60000 65536"/>
            </a:gdLst>
            <a:ahLst/>
            <a:cxnLst>
              <a:cxn ang="T6">
                <a:pos x="T0" y="T1"/>
              </a:cxn>
              <a:cxn ang="T7">
                <a:pos x="T2" y="T3"/>
              </a:cxn>
              <a:cxn ang="T8">
                <a:pos x="T4" y="T5"/>
              </a:cxn>
            </a:cxnLst>
            <a:rect l="0" t="0" r="r" b="b"/>
            <a:pathLst>
              <a:path w="576" h="240">
                <a:moveTo>
                  <a:pt x="0" y="240"/>
                </a:moveTo>
                <a:lnTo>
                  <a:pt x="576" y="240"/>
                </a:lnTo>
                <a:lnTo>
                  <a:pt x="576"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23">
            <a:extLst>
              <a:ext uri="{FF2B5EF4-FFF2-40B4-BE49-F238E27FC236}">
                <a16:creationId xmlns:a16="http://schemas.microsoft.com/office/drawing/2014/main" id="{C747F384-2DD2-439A-9F1C-C669A5CC2622}"/>
              </a:ext>
            </a:extLst>
          </p:cNvPr>
          <p:cNvSpPr>
            <a:spLocks noChangeArrowheads="1"/>
          </p:cNvSpPr>
          <p:nvPr/>
        </p:nvSpPr>
        <p:spPr bwMode="auto">
          <a:xfrm>
            <a:off x="4982275" y="2938463"/>
            <a:ext cx="590550" cy="1476375"/>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a:ea typeface="宋体" panose="02010600030101010101" pitchFamily="2" charset="-122"/>
              </a:rPr>
              <a:t>Reg File</a:t>
            </a:r>
          </a:p>
        </p:txBody>
      </p:sp>
      <p:sp>
        <p:nvSpPr>
          <p:cNvPr id="18" name="Oval 24">
            <a:extLst>
              <a:ext uri="{FF2B5EF4-FFF2-40B4-BE49-F238E27FC236}">
                <a16:creationId xmlns:a16="http://schemas.microsoft.com/office/drawing/2014/main" id="{F97E64CD-6AE0-4D0D-882C-EB3AE2734BB9}"/>
              </a:ext>
            </a:extLst>
          </p:cNvPr>
          <p:cNvSpPr>
            <a:spLocks noChangeArrowheads="1"/>
          </p:cNvSpPr>
          <p:nvPr/>
        </p:nvSpPr>
        <p:spPr bwMode="auto">
          <a:xfrm>
            <a:off x="6447538" y="3138488"/>
            <a:ext cx="209550" cy="55245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600">
                <a:ea typeface="宋体" panose="02010600030101010101" pitchFamily="2" charset="-122"/>
              </a:rPr>
              <a:t>MUX</a:t>
            </a:r>
            <a:endParaRPr lang="en-US" altLang="zh-CN">
              <a:ea typeface="宋体" panose="02010600030101010101" pitchFamily="2" charset="-122"/>
            </a:endParaRPr>
          </a:p>
        </p:txBody>
      </p:sp>
      <p:sp>
        <p:nvSpPr>
          <p:cNvPr id="19" name="Oval 25">
            <a:extLst>
              <a:ext uri="{FF2B5EF4-FFF2-40B4-BE49-F238E27FC236}">
                <a16:creationId xmlns:a16="http://schemas.microsoft.com/office/drawing/2014/main" id="{DCA973F3-CDAF-41CC-AA10-A665792BE0B2}"/>
              </a:ext>
            </a:extLst>
          </p:cNvPr>
          <p:cNvSpPr>
            <a:spLocks noChangeArrowheads="1"/>
          </p:cNvSpPr>
          <p:nvPr/>
        </p:nvSpPr>
        <p:spPr bwMode="auto">
          <a:xfrm>
            <a:off x="6447538" y="3748088"/>
            <a:ext cx="209550" cy="55245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600">
                <a:ea typeface="宋体" panose="02010600030101010101" pitchFamily="2" charset="-122"/>
              </a:rPr>
              <a:t>MUX</a:t>
            </a:r>
            <a:endParaRPr lang="en-US" altLang="zh-CN">
              <a:ea typeface="宋体" panose="02010600030101010101" pitchFamily="2" charset="-122"/>
            </a:endParaRPr>
          </a:p>
        </p:txBody>
      </p:sp>
      <p:sp>
        <p:nvSpPr>
          <p:cNvPr id="20" name="Freeform 26">
            <a:extLst>
              <a:ext uri="{FF2B5EF4-FFF2-40B4-BE49-F238E27FC236}">
                <a16:creationId xmlns:a16="http://schemas.microsoft.com/office/drawing/2014/main" id="{8F496648-B128-4EB1-9A89-4174BA8F9348}"/>
              </a:ext>
            </a:extLst>
          </p:cNvPr>
          <p:cNvSpPr>
            <a:spLocks/>
          </p:cNvSpPr>
          <p:nvPr/>
        </p:nvSpPr>
        <p:spPr bwMode="auto">
          <a:xfrm>
            <a:off x="6125275" y="2833688"/>
            <a:ext cx="750888" cy="661987"/>
          </a:xfrm>
          <a:custGeom>
            <a:avLst/>
            <a:gdLst>
              <a:gd name="T0" fmla="*/ 0 w 336"/>
              <a:gd name="T1" fmla="*/ 2147483646 h 480"/>
              <a:gd name="T2" fmla="*/ 0 w 336"/>
              <a:gd name="T3" fmla="*/ 0 h 480"/>
              <a:gd name="T4" fmla="*/ 2147483646 w 336"/>
              <a:gd name="T5" fmla="*/ 0 h 480"/>
              <a:gd name="T6" fmla="*/ 0 60000 65536"/>
              <a:gd name="T7" fmla="*/ 0 60000 65536"/>
              <a:gd name="T8" fmla="*/ 0 60000 65536"/>
            </a:gdLst>
            <a:ahLst/>
            <a:cxnLst>
              <a:cxn ang="T6">
                <a:pos x="T0" y="T1"/>
              </a:cxn>
              <a:cxn ang="T7">
                <a:pos x="T2" y="T3"/>
              </a:cxn>
              <a:cxn ang="T8">
                <a:pos x="T4" y="T5"/>
              </a:cxn>
            </a:cxnLst>
            <a:rect l="0" t="0" r="r" b="b"/>
            <a:pathLst>
              <a:path w="336" h="480">
                <a:moveTo>
                  <a:pt x="0" y="480"/>
                </a:moveTo>
                <a:lnTo>
                  <a:pt x="0" y="0"/>
                </a:lnTo>
                <a:lnTo>
                  <a:pt x="336"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27">
            <a:extLst>
              <a:ext uri="{FF2B5EF4-FFF2-40B4-BE49-F238E27FC236}">
                <a16:creationId xmlns:a16="http://schemas.microsoft.com/office/drawing/2014/main" id="{0D0C3F40-0B52-40F0-B259-3275ECEE42F1}"/>
              </a:ext>
            </a:extLst>
          </p:cNvPr>
          <p:cNvSpPr>
            <a:spLocks noChangeArrowheads="1"/>
          </p:cNvSpPr>
          <p:nvPr/>
        </p:nvSpPr>
        <p:spPr bwMode="auto">
          <a:xfrm>
            <a:off x="8276338" y="3519488"/>
            <a:ext cx="533400" cy="11430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a:ea typeface="宋体" panose="02010600030101010101" pitchFamily="2" charset="-122"/>
              </a:rPr>
              <a:t>Data</a:t>
            </a:r>
          </a:p>
          <a:p>
            <a:pPr algn="ctr">
              <a:lnSpc>
                <a:spcPct val="80000"/>
              </a:lnSpc>
            </a:pPr>
            <a:r>
              <a:rPr lang="en-US" altLang="zh-CN">
                <a:ea typeface="宋体" panose="02010600030101010101" pitchFamily="2" charset="-122"/>
              </a:rPr>
              <a:t>Memory</a:t>
            </a:r>
          </a:p>
        </p:txBody>
      </p:sp>
      <p:sp>
        <p:nvSpPr>
          <p:cNvPr id="22" name="Oval 28">
            <a:extLst>
              <a:ext uri="{FF2B5EF4-FFF2-40B4-BE49-F238E27FC236}">
                <a16:creationId xmlns:a16="http://schemas.microsoft.com/office/drawing/2014/main" id="{A8134002-D880-4CED-AEFA-245F6087C0A3}"/>
              </a:ext>
            </a:extLst>
          </p:cNvPr>
          <p:cNvSpPr>
            <a:spLocks noChangeArrowheads="1"/>
          </p:cNvSpPr>
          <p:nvPr/>
        </p:nvSpPr>
        <p:spPr bwMode="auto">
          <a:xfrm>
            <a:off x="9478075" y="4029075"/>
            <a:ext cx="209550" cy="55245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600">
                <a:ea typeface="宋体" panose="02010600030101010101" pitchFamily="2" charset="-122"/>
              </a:rPr>
              <a:t>MUX</a:t>
            </a:r>
            <a:endParaRPr lang="en-US" altLang="zh-CN">
              <a:ea typeface="宋体" panose="02010600030101010101" pitchFamily="2" charset="-122"/>
            </a:endParaRPr>
          </a:p>
        </p:txBody>
      </p:sp>
      <p:sp>
        <p:nvSpPr>
          <p:cNvPr id="23" name="Line 36">
            <a:extLst>
              <a:ext uri="{FF2B5EF4-FFF2-40B4-BE49-F238E27FC236}">
                <a16:creationId xmlns:a16="http://schemas.microsoft.com/office/drawing/2014/main" id="{A24FA4BE-4411-4AE0-9152-5D3139CDF37B}"/>
              </a:ext>
            </a:extLst>
          </p:cNvPr>
          <p:cNvSpPr>
            <a:spLocks noChangeShapeType="1"/>
          </p:cNvSpPr>
          <p:nvPr/>
        </p:nvSpPr>
        <p:spPr bwMode="auto">
          <a:xfrm>
            <a:off x="3945638" y="1066800"/>
            <a:ext cx="0" cy="53340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37">
            <a:extLst>
              <a:ext uri="{FF2B5EF4-FFF2-40B4-BE49-F238E27FC236}">
                <a16:creationId xmlns:a16="http://schemas.microsoft.com/office/drawing/2014/main" id="{4F2D9C77-462D-4CAE-AFDC-BF6E1B5E1D63}"/>
              </a:ext>
            </a:extLst>
          </p:cNvPr>
          <p:cNvSpPr>
            <a:spLocks noChangeShapeType="1"/>
          </p:cNvSpPr>
          <p:nvPr/>
        </p:nvSpPr>
        <p:spPr bwMode="auto">
          <a:xfrm>
            <a:off x="5820475" y="1057275"/>
            <a:ext cx="0" cy="53340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38">
            <a:extLst>
              <a:ext uri="{FF2B5EF4-FFF2-40B4-BE49-F238E27FC236}">
                <a16:creationId xmlns:a16="http://schemas.microsoft.com/office/drawing/2014/main" id="{74220265-1A75-4E5D-BE70-B7366A2C20BD}"/>
              </a:ext>
            </a:extLst>
          </p:cNvPr>
          <p:cNvSpPr>
            <a:spLocks noChangeShapeType="1"/>
          </p:cNvSpPr>
          <p:nvPr/>
        </p:nvSpPr>
        <p:spPr bwMode="auto">
          <a:xfrm>
            <a:off x="7604825" y="1074738"/>
            <a:ext cx="0" cy="53340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39">
            <a:extLst>
              <a:ext uri="{FF2B5EF4-FFF2-40B4-BE49-F238E27FC236}">
                <a16:creationId xmlns:a16="http://schemas.microsoft.com/office/drawing/2014/main" id="{22AFD3D1-3131-4B2B-8F31-5FE32A2D6969}"/>
              </a:ext>
            </a:extLst>
          </p:cNvPr>
          <p:cNvSpPr>
            <a:spLocks noChangeShapeType="1"/>
          </p:cNvSpPr>
          <p:nvPr/>
        </p:nvSpPr>
        <p:spPr bwMode="auto">
          <a:xfrm>
            <a:off x="9097075" y="1057275"/>
            <a:ext cx="0" cy="53340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41">
            <a:extLst>
              <a:ext uri="{FF2B5EF4-FFF2-40B4-BE49-F238E27FC236}">
                <a16:creationId xmlns:a16="http://schemas.microsoft.com/office/drawing/2014/main" id="{7854D4D3-722D-4E24-9145-0334B8787D83}"/>
              </a:ext>
            </a:extLst>
          </p:cNvPr>
          <p:cNvSpPr>
            <a:spLocks noChangeShapeType="1"/>
          </p:cNvSpPr>
          <p:nvPr/>
        </p:nvSpPr>
        <p:spPr bwMode="auto">
          <a:xfrm>
            <a:off x="3458275" y="3648075"/>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42">
            <a:extLst>
              <a:ext uri="{FF2B5EF4-FFF2-40B4-BE49-F238E27FC236}">
                <a16:creationId xmlns:a16="http://schemas.microsoft.com/office/drawing/2014/main" id="{00925C33-CC9E-4BA9-AFB3-B2FD2A0B4687}"/>
              </a:ext>
            </a:extLst>
          </p:cNvPr>
          <p:cNvSpPr>
            <a:spLocks noChangeShapeType="1"/>
          </p:cNvSpPr>
          <p:nvPr/>
        </p:nvSpPr>
        <p:spPr bwMode="auto">
          <a:xfrm>
            <a:off x="4067875" y="3648075"/>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Freeform 44">
            <a:extLst>
              <a:ext uri="{FF2B5EF4-FFF2-40B4-BE49-F238E27FC236}">
                <a16:creationId xmlns:a16="http://schemas.microsoft.com/office/drawing/2014/main" id="{8C2BA4BD-331E-4EF5-A899-9A485FFECD7D}"/>
              </a:ext>
            </a:extLst>
          </p:cNvPr>
          <p:cNvSpPr>
            <a:spLocks/>
          </p:cNvSpPr>
          <p:nvPr/>
        </p:nvSpPr>
        <p:spPr bwMode="auto">
          <a:xfrm>
            <a:off x="4296475" y="3109913"/>
            <a:ext cx="685800" cy="1757362"/>
          </a:xfrm>
          <a:custGeom>
            <a:avLst/>
            <a:gdLst>
              <a:gd name="T0" fmla="*/ 0 w 480"/>
              <a:gd name="T1" fmla="*/ 0 h 1056"/>
              <a:gd name="T2" fmla="*/ 0 w 480"/>
              <a:gd name="T3" fmla="*/ 2147483646 h 1056"/>
              <a:gd name="T4" fmla="*/ 2147483646 w 480"/>
              <a:gd name="T5" fmla="*/ 2147483646 h 1056"/>
              <a:gd name="T6" fmla="*/ 0 60000 65536"/>
              <a:gd name="T7" fmla="*/ 0 60000 65536"/>
              <a:gd name="T8" fmla="*/ 0 60000 65536"/>
            </a:gdLst>
            <a:ahLst/>
            <a:cxnLst>
              <a:cxn ang="T6">
                <a:pos x="T0" y="T1"/>
              </a:cxn>
              <a:cxn ang="T7">
                <a:pos x="T2" y="T3"/>
              </a:cxn>
              <a:cxn ang="T8">
                <a:pos x="T4" y="T5"/>
              </a:cxn>
            </a:cxnLst>
            <a:rect l="0" t="0" r="r" b="b"/>
            <a:pathLst>
              <a:path w="480" h="1056">
                <a:moveTo>
                  <a:pt x="0" y="0"/>
                </a:moveTo>
                <a:lnTo>
                  <a:pt x="0" y="1056"/>
                </a:lnTo>
                <a:lnTo>
                  <a:pt x="480" y="1056"/>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45">
            <a:extLst>
              <a:ext uri="{FF2B5EF4-FFF2-40B4-BE49-F238E27FC236}">
                <a16:creationId xmlns:a16="http://schemas.microsoft.com/office/drawing/2014/main" id="{CA881F46-44DE-4D64-8012-BC25A4D12A40}"/>
              </a:ext>
            </a:extLst>
          </p:cNvPr>
          <p:cNvSpPr>
            <a:spLocks noChangeShapeType="1"/>
          </p:cNvSpPr>
          <p:nvPr/>
        </p:nvSpPr>
        <p:spPr bwMode="auto">
          <a:xfrm>
            <a:off x="4296475" y="3114675"/>
            <a:ext cx="685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46">
            <a:extLst>
              <a:ext uri="{FF2B5EF4-FFF2-40B4-BE49-F238E27FC236}">
                <a16:creationId xmlns:a16="http://schemas.microsoft.com/office/drawing/2014/main" id="{7AB482AC-34FC-4324-B38A-2FECC27F7590}"/>
              </a:ext>
            </a:extLst>
          </p:cNvPr>
          <p:cNvSpPr>
            <a:spLocks noChangeShapeType="1"/>
          </p:cNvSpPr>
          <p:nvPr/>
        </p:nvSpPr>
        <p:spPr bwMode="auto">
          <a:xfrm>
            <a:off x="4296475" y="3419475"/>
            <a:ext cx="685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48">
            <a:extLst>
              <a:ext uri="{FF2B5EF4-FFF2-40B4-BE49-F238E27FC236}">
                <a16:creationId xmlns:a16="http://schemas.microsoft.com/office/drawing/2014/main" id="{457C541D-EFD5-4725-AB75-2A938CB607A6}"/>
              </a:ext>
            </a:extLst>
          </p:cNvPr>
          <p:cNvSpPr>
            <a:spLocks noChangeShapeType="1"/>
          </p:cNvSpPr>
          <p:nvPr/>
        </p:nvSpPr>
        <p:spPr bwMode="auto">
          <a:xfrm>
            <a:off x="5591875" y="3495675"/>
            <a:ext cx="838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Rectangle 49">
            <a:extLst>
              <a:ext uri="{FF2B5EF4-FFF2-40B4-BE49-F238E27FC236}">
                <a16:creationId xmlns:a16="http://schemas.microsoft.com/office/drawing/2014/main" id="{06F0ED19-28E3-4477-8853-CF81CB7A3EE0}"/>
              </a:ext>
            </a:extLst>
          </p:cNvPr>
          <p:cNvSpPr>
            <a:spLocks noChangeArrowheads="1"/>
          </p:cNvSpPr>
          <p:nvPr/>
        </p:nvSpPr>
        <p:spPr bwMode="auto">
          <a:xfrm>
            <a:off x="6887275" y="2657475"/>
            <a:ext cx="457200" cy="381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200">
                <a:ea typeface="宋体" panose="02010600030101010101" pitchFamily="2" charset="-122"/>
              </a:rPr>
              <a:t>Zero?</a:t>
            </a:r>
            <a:endParaRPr lang="en-US" altLang="zh-CN">
              <a:ea typeface="宋体" panose="02010600030101010101" pitchFamily="2" charset="-122"/>
            </a:endParaRPr>
          </a:p>
        </p:txBody>
      </p:sp>
      <p:sp>
        <p:nvSpPr>
          <p:cNvPr id="34" name="Line 50">
            <a:extLst>
              <a:ext uri="{FF2B5EF4-FFF2-40B4-BE49-F238E27FC236}">
                <a16:creationId xmlns:a16="http://schemas.microsoft.com/office/drawing/2014/main" id="{88895CAC-7642-4064-91B2-E2D961D66A7C}"/>
              </a:ext>
            </a:extLst>
          </p:cNvPr>
          <p:cNvSpPr>
            <a:spLocks noChangeShapeType="1"/>
          </p:cNvSpPr>
          <p:nvPr/>
        </p:nvSpPr>
        <p:spPr bwMode="auto">
          <a:xfrm>
            <a:off x="6658675" y="3419475"/>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51">
            <a:extLst>
              <a:ext uri="{FF2B5EF4-FFF2-40B4-BE49-F238E27FC236}">
                <a16:creationId xmlns:a16="http://schemas.microsoft.com/office/drawing/2014/main" id="{3F0B1692-EE2A-491A-8688-B4C6151DB0C7}"/>
              </a:ext>
            </a:extLst>
          </p:cNvPr>
          <p:cNvSpPr>
            <a:spLocks noChangeShapeType="1"/>
          </p:cNvSpPr>
          <p:nvPr/>
        </p:nvSpPr>
        <p:spPr bwMode="auto">
          <a:xfrm>
            <a:off x="6658675" y="4029075"/>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Freeform 52">
            <a:extLst>
              <a:ext uri="{FF2B5EF4-FFF2-40B4-BE49-F238E27FC236}">
                <a16:creationId xmlns:a16="http://schemas.microsoft.com/office/drawing/2014/main" id="{0551E2B7-F607-4132-B5B5-A67BA10832DC}"/>
              </a:ext>
            </a:extLst>
          </p:cNvPr>
          <p:cNvSpPr>
            <a:spLocks/>
          </p:cNvSpPr>
          <p:nvPr/>
        </p:nvSpPr>
        <p:spPr bwMode="auto">
          <a:xfrm>
            <a:off x="1629475" y="1819275"/>
            <a:ext cx="7086600" cy="1812925"/>
          </a:xfrm>
          <a:custGeom>
            <a:avLst/>
            <a:gdLst>
              <a:gd name="T0" fmla="*/ 2147483646 w 4464"/>
              <a:gd name="T1" fmla="*/ 2147483646 h 1142"/>
              <a:gd name="T2" fmla="*/ 2147483646 w 4464"/>
              <a:gd name="T3" fmla="*/ 2147483646 h 1142"/>
              <a:gd name="T4" fmla="*/ 2147483646 w 4464"/>
              <a:gd name="T5" fmla="*/ 0 h 1142"/>
              <a:gd name="T6" fmla="*/ 0 w 4464"/>
              <a:gd name="T7" fmla="*/ 0 h 1142"/>
              <a:gd name="T8" fmla="*/ 2147483646 w 4464"/>
              <a:gd name="T9" fmla="*/ 2147483646 h 1142"/>
              <a:gd name="T10" fmla="*/ 2147483646 w 4464"/>
              <a:gd name="T11" fmla="*/ 2147483646 h 11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64" h="1142">
                <a:moveTo>
                  <a:pt x="4224" y="253"/>
                </a:moveTo>
                <a:lnTo>
                  <a:pt x="4464" y="253"/>
                </a:lnTo>
                <a:lnTo>
                  <a:pt x="4464" y="0"/>
                </a:lnTo>
                <a:lnTo>
                  <a:pt x="0" y="0"/>
                </a:lnTo>
                <a:lnTo>
                  <a:pt x="2" y="1142"/>
                </a:lnTo>
                <a:lnTo>
                  <a:pt x="172" y="1142"/>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53">
            <a:extLst>
              <a:ext uri="{FF2B5EF4-FFF2-40B4-BE49-F238E27FC236}">
                <a16:creationId xmlns:a16="http://schemas.microsoft.com/office/drawing/2014/main" id="{00F41258-3675-4910-9A80-9FBE94BBFF4D}"/>
              </a:ext>
            </a:extLst>
          </p:cNvPr>
          <p:cNvSpPr>
            <a:spLocks noChangeShapeType="1"/>
          </p:cNvSpPr>
          <p:nvPr/>
        </p:nvSpPr>
        <p:spPr bwMode="auto">
          <a:xfrm>
            <a:off x="7344475" y="3724275"/>
            <a:ext cx="914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Freeform 54">
            <a:extLst>
              <a:ext uri="{FF2B5EF4-FFF2-40B4-BE49-F238E27FC236}">
                <a16:creationId xmlns:a16="http://schemas.microsoft.com/office/drawing/2014/main" id="{7AC8433E-14A9-4EED-BA35-13E0DECB2DC5}"/>
              </a:ext>
            </a:extLst>
          </p:cNvPr>
          <p:cNvSpPr>
            <a:spLocks/>
          </p:cNvSpPr>
          <p:nvPr/>
        </p:nvSpPr>
        <p:spPr bwMode="auto">
          <a:xfrm>
            <a:off x="7869938" y="2336800"/>
            <a:ext cx="304800" cy="1371600"/>
          </a:xfrm>
          <a:custGeom>
            <a:avLst/>
            <a:gdLst>
              <a:gd name="T0" fmla="*/ 0 w 192"/>
              <a:gd name="T1" fmla="*/ 2147483646 h 960"/>
              <a:gd name="T2" fmla="*/ 0 w 192"/>
              <a:gd name="T3" fmla="*/ 0 h 960"/>
              <a:gd name="T4" fmla="*/ 2147483646 w 192"/>
              <a:gd name="T5" fmla="*/ 0 h 960"/>
              <a:gd name="T6" fmla="*/ 0 60000 65536"/>
              <a:gd name="T7" fmla="*/ 0 60000 65536"/>
              <a:gd name="T8" fmla="*/ 0 60000 65536"/>
            </a:gdLst>
            <a:ahLst/>
            <a:cxnLst>
              <a:cxn ang="T6">
                <a:pos x="T0" y="T1"/>
              </a:cxn>
              <a:cxn ang="T7">
                <a:pos x="T2" y="T3"/>
              </a:cxn>
              <a:cxn ang="T8">
                <a:pos x="T4" y="T5"/>
              </a:cxn>
            </a:cxnLst>
            <a:rect l="0" t="0" r="r" b="b"/>
            <a:pathLst>
              <a:path w="192" h="960">
                <a:moveTo>
                  <a:pt x="0" y="960"/>
                </a:moveTo>
                <a:lnTo>
                  <a:pt x="0" y="0"/>
                </a:lnTo>
                <a:lnTo>
                  <a:pt x="192"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58">
            <a:extLst>
              <a:ext uri="{FF2B5EF4-FFF2-40B4-BE49-F238E27FC236}">
                <a16:creationId xmlns:a16="http://schemas.microsoft.com/office/drawing/2014/main" id="{EBFFA90E-5F1E-4B72-BCA6-85DC40C1A6FF}"/>
              </a:ext>
            </a:extLst>
          </p:cNvPr>
          <p:cNvSpPr>
            <a:spLocks noChangeShapeType="1"/>
          </p:cNvSpPr>
          <p:nvPr/>
        </p:nvSpPr>
        <p:spPr bwMode="auto">
          <a:xfrm>
            <a:off x="2239075" y="3648075"/>
            <a:ext cx="457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59">
            <a:extLst>
              <a:ext uri="{FF2B5EF4-FFF2-40B4-BE49-F238E27FC236}">
                <a16:creationId xmlns:a16="http://schemas.microsoft.com/office/drawing/2014/main" id="{7CE90506-5E73-4E52-B92B-D2C14791DD2A}"/>
              </a:ext>
            </a:extLst>
          </p:cNvPr>
          <p:cNvSpPr>
            <a:spLocks noChangeShapeType="1"/>
          </p:cNvSpPr>
          <p:nvPr/>
        </p:nvSpPr>
        <p:spPr bwMode="auto">
          <a:xfrm>
            <a:off x="2696275" y="2886075"/>
            <a:ext cx="228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Freeform 60">
            <a:extLst>
              <a:ext uri="{FF2B5EF4-FFF2-40B4-BE49-F238E27FC236}">
                <a16:creationId xmlns:a16="http://schemas.microsoft.com/office/drawing/2014/main" id="{4EF9FE7D-698A-4D9E-8CBF-331D28C97251}"/>
              </a:ext>
            </a:extLst>
          </p:cNvPr>
          <p:cNvSpPr>
            <a:spLocks/>
          </p:cNvSpPr>
          <p:nvPr/>
        </p:nvSpPr>
        <p:spPr bwMode="auto">
          <a:xfrm>
            <a:off x="2391475" y="2276475"/>
            <a:ext cx="533400" cy="1371600"/>
          </a:xfrm>
          <a:custGeom>
            <a:avLst/>
            <a:gdLst>
              <a:gd name="T0" fmla="*/ 0 w 336"/>
              <a:gd name="T1" fmla="*/ 2147483646 h 864"/>
              <a:gd name="T2" fmla="*/ 0 w 336"/>
              <a:gd name="T3" fmla="*/ 0 h 864"/>
              <a:gd name="T4" fmla="*/ 2147483646 w 336"/>
              <a:gd name="T5" fmla="*/ 0 h 864"/>
              <a:gd name="T6" fmla="*/ 0 60000 65536"/>
              <a:gd name="T7" fmla="*/ 0 60000 65536"/>
              <a:gd name="T8" fmla="*/ 0 60000 65536"/>
            </a:gdLst>
            <a:ahLst/>
            <a:cxnLst>
              <a:cxn ang="T6">
                <a:pos x="T0" y="T1"/>
              </a:cxn>
              <a:cxn ang="T7">
                <a:pos x="T2" y="T3"/>
              </a:cxn>
              <a:cxn ang="T8">
                <a:pos x="T4" y="T5"/>
              </a:cxn>
            </a:cxnLst>
            <a:rect l="0" t="0" r="r" b="b"/>
            <a:pathLst>
              <a:path w="336" h="864">
                <a:moveTo>
                  <a:pt x="0" y="864"/>
                </a:moveTo>
                <a:lnTo>
                  <a:pt x="0" y="0"/>
                </a:lnTo>
                <a:lnTo>
                  <a:pt x="336"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Freeform 61">
            <a:extLst>
              <a:ext uri="{FF2B5EF4-FFF2-40B4-BE49-F238E27FC236}">
                <a16:creationId xmlns:a16="http://schemas.microsoft.com/office/drawing/2014/main" id="{2A735F9B-BD4A-4485-86A8-FC493A6315EE}"/>
              </a:ext>
            </a:extLst>
          </p:cNvPr>
          <p:cNvSpPr>
            <a:spLocks/>
          </p:cNvSpPr>
          <p:nvPr/>
        </p:nvSpPr>
        <p:spPr bwMode="auto">
          <a:xfrm>
            <a:off x="7863588" y="3724275"/>
            <a:ext cx="1614487" cy="1143000"/>
          </a:xfrm>
          <a:custGeom>
            <a:avLst/>
            <a:gdLst>
              <a:gd name="T0" fmla="*/ 0 w 1008"/>
              <a:gd name="T1" fmla="*/ 0 h 720"/>
              <a:gd name="T2" fmla="*/ 0 w 1008"/>
              <a:gd name="T3" fmla="*/ 2147483646 h 720"/>
              <a:gd name="T4" fmla="*/ 2147483646 w 1008"/>
              <a:gd name="T5" fmla="*/ 2147483646 h 720"/>
              <a:gd name="T6" fmla="*/ 2147483646 w 1008"/>
              <a:gd name="T7" fmla="*/ 2147483646 h 720"/>
              <a:gd name="T8" fmla="*/ 2147483646 w 1008"/>
              <a:gd name="T9" fmla="*/ 2147483646 h 7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8" h="720">
                <a:moveTo>
                  <a:pt x="0" y="0"/>
                </a:moveTo>
                <a:lnTo>
                  <a:pt x="0" y="720"/>
                </a:lnTo>
                <a:lnTo>
                  <a:pt x="864" y="720"/>
                </a:lnTo>
                <a:lnTo>
                  <a:pt x="864" y="480"/>
                </a:lnTo>
                <a:lnTo>
                  <a:pt x="1008" y="48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Freeform 62">
            <a:extLst>
              <a:ext uri="{FF2B5EF4-FFF2-40B4-BE49-F238E27FC236}">
                <a16:creationId xmlns:a16="http://schemas.microsoft.com/office/drawing/2014/main" id="{DCF714DA-270F-4522-ACFE-3047A36F41A2}"/>
              </a:ext>
            </a:extLst>
          </p:cNvPr>
          <p:cNvSpPr>
            <a:spLocks/>
          </p:cNvSpPr>
          <p:nvPr/>
        </p:nvSpPr>
        <p:spPr bwMode="auto">
          <a:xfrm>
            <a:off x="4601275" y="4029075"/>
            <a:ext cx="5334000" cy="1828800"/>
          </a:xfrm>
          <a:custGeom>
            <a:avLst/>
            <a:gdLst>
              <a:gd name="T0" fmla="*/ 2147483646 w 3312"/>
              <a:gd name="T1" fmla="*/ 2147483646 h 768"/>
              <a:gd name="T2" fmla="*/ 2147483646 w 3312"/>
              <a:gd name="T3" fmla="*/ 2147483646 h 768"/>
              <a:gd name="T4" fmla="*/ 2147483646 w 3312"/>
              <a:gd name="T5" fmla="*/ 2147483646 h 768"/>
              <a:gd name="T6" fmla="*/ 0 w 3312"/>
              <a:gd name="T7" fmla="*/ 2147483646 h 768"/>
              <a:gd name="T8" fmla="*/ 0 w 3312"/>
              <a:gd name="T9" fmla="*/ 0 h 768"/>
              <a:gd name="T10" fmla="*/ 2147483646 w 3312"/>
              <a:gd name="T11" fmla="*/ 0 h 7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12" h="768">
                <a:moveTo>
                  <a:pt x="3168" y="96"/>
                </a:moveTo>
                <a:lnTo>
                  <a:pt x="3312" y="96"/>
                </a:lnTo>
                <a:lnTo>
                  <a:pt x="3312" y="768"/>
                </a:lnTo>
                <a:lnTo>
                  <a:pt x="0" y="768"/>
                </a:lnTo>
                <a:lnTo>
                  <a:pt x="0" y="0"/>
                </a:lnTo>
                <a:lnTo>
                  <a:pt x="240"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Freeform 78">
            <a:extLst>
              <a:ext uri="{FF2B5EF4-FFF2-40B4-BE49-F238E27FC236}">
                <a16:creationId xmlns:a16="http://schemas.microsoft.com/office/drawing/2014/main" id="{D2D10D37-0D82-486F-8B94-BFDA82C9051C}"/>
              </a:ext>
            </a:extLst>
          </p:cNvPr>
          <p:cNvSpPr>
            <a:spLocks/>
          </p:cNvSpPr>
          <p:nvPr/>
        </p:nvSpPr>
        <p:spPr bwMode="auto">
          <a:xfrm>
            <a:off x="6125275" y="3952875"/>
            <a:ext cx="2133600" cy="533400"/>
          </a:xfrm>
          <a:custGeom>
            <a:avLst/>
            <a:gdLst>
              <a:gd name="T0" fmla="*/ 0 w 1344"/>
              <a:gd name="T1" fmla="*/ 0 h 336"/>
              <a:gd name="T2" fmla="*/ 0 w 1344"/>
              <a:gd name="T3" fmla="*/ 2147483646 h 336"/>
              <a:gd name="T4" fmla="*/ 2147483646 w 1344"/>
              <a:gd name="T5" fmla="*/ 2147483646 h 336"/>
              <a:gd name="T6" fmla="*/ 0 60000 65536"/>
              <a:gd name="T7" fmla="*/ 0 60000 65536"/>
              <a:gd name="T8" fmla="*/ 0 60000 65536"/>
            </a:gdLst>
            <a:ahLst/>
            <a:cxnLst>
              <a:cxn ang="T6">
                <a:pos x="T0" y="T1"/>
              </a:cxn>
              <a:cxn ang="T7">
                <a:pos x="T2" y="T3"/>
              </a:cxn>
              <a:cxn ang="T8">
                <a:pos x="T4" y="T5"/>
              </a:cxn>
            </a:cxnLst>
            <a:rect l="0" t="0" r="r" b="b"/>
            <a:pathLst>
              <a:path w="1344" h="336">
                <a:moveTo>
                  <a:pt x="0" y="0"/>
                </a:moveTo>
                <a:lnTo>
                  <a:pt x="0" y="336"/>
                </a:lnTo>
                <a:lnTo>
                  <a:pt x="1344" y="336"/>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Freeform 83">
            <a:extLst>
              <a:ext uri="{FF2B5EF4-FFF2-40B4-BE49-F238E27FC236}">
                <a16:creationId xmlns:a16="http://schemas.microsoft.com/office/drawing/2014/main" id="{F3477DB1-220C-4EB1-A5EC-1BC146FA35EC}"/>
              </a:ext>
            </a:extLst>
          </p:cNvPr>
          <p:cNvSpPr>
            <a:spLocks/>
          </p:cNvSpPr>
          <p:nvPr/>
        </p:nvSpPr>
        <p:spPr bwMode="auto">
          <a:xfrm>
            <a:off x="4448875" y="3800475"/>
            <a:ext cx="5257800" cy="1828800"/>
          </a:xfrm>
          <a:custGeom>
            <a:avLst/>
            <a:gdLst>
              <a:gd name="T0" fmla="*/ 2147483646 w 3312"/>
              <a:gd name="T1" fmla="*/ 2147483646 h 1200"/>
              <a:gd name="T2" fmla="*/ 2147483646 w 3312"/>
              <a:gd name="T3" fmla="*/ 2147483646 h 1200"/>
              <a:gd name="T4" fmla="*/ 2147483646 w 3312"/>
              <a:gd name="T5" fmla="*/ 2147483646 h 1200"/>
              <a:gd name="T6" fmla="*/ 0 w 3312"/>
              <a:gd name="T7" fmla="*/ 2147483646 h 1200"/>
              <a:gd name="T8" fmla="*/ 0 w 3312"/>
              <a:gd name="T9" fmla="*/ 0 h 1200"/>
              <a:gd name="T10" fmla="*/ 2147483646 w 3312"/>
              <a:gd name="T11" fmla="*/ 0 h 12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12" h="1200">
                <a:moveTo>
                  <a:pt x="3024" y="960"/>
                </a:moveTo>
                <a:lnTo>
                  <a:pt x="3312" y="960"/>
                </a:lnTo>
                <a:lnTo>
                  <a:pt x="3312" y="1200"/>
                </a:lnTo>
                <a:lnTo>
                  <a:pt x="0" y="1200"/>
                </a:lnTo>
                <a:lnTo>
                  <a:pt x="0" y="0"/>
                </a:lnTo>
                <a:lnTo>
                  <a:pt x="336"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6" name="Group 80">
            <a:extLst>
              <a:ext uri="{FF2B5EF4-FFF2-40B4-BE49-F238E27FC236}">
                <a16:creationId xmlns:a16="http://schemas.microsoft.com/office/drawing/2014/main" id="{A0A78373-9D79-4A77-A506-37247AED0315}"/>
              </a:ext>
            </a:extLst>
          </p:cNvPr>
          <p:cNvGrpSpPr>
            <a:grpSpLocks/>
          </p:cNvGrpSpPr>
          <p:nvPr/>
        </p:nvGrpSpPr>
        <p:grpSpPr bwMode="auto">
          <a:xfrm>
            <a:off x="3763075" y="1895475"/>
            <a:ext cx="5487988" cy="3643313"/>
            <a:chOff x="1631" y="1405"/>
            <a:chExt cx="3457" cy="2295"/>
          </a:xfrm>
        </p:grpSpPr>
        <p:grpSp>
          <p:nvGrpSpPr>
            <p:cNvPr id="47" name="Group 75">
              <a:extLst>
                <a:ext uri="{FF2B5EF4-FFF2-40B4-BE49-F238E27FC236}">
                  <a16:creationId xmlns:a16="http://schemas.microsoft.com/office/drawing/2014/main" id="{BEA26C0F-70B7-42C2-9A8A-E8E913E58BC0}"/>
                </a:ext>
              </a:extLst>
            </p:cNvPr>
            <p:cNvGrpSpPr>
              <a:grpSpLocks/>
            </p:cNvGrpSpPr>
            <p:nvPr/>
          </p:nvGrpSpPr>
          <p:grpSpPr bwMode="auto">
            <a:xfrm>
              <a:off x="1631" y="1405"/>
              <a:ext cx="192" cy="2295"/>
              <a:chOff x="1486" y="1488"/>
              <a:chExt cx="192" cy="2295"/>
            </a:xfrm>
          </p:grpSpPr>
          <p:sp>
            <p:nvSpPr>
              <p:cNvPr id="57" name="Rectangle 67">
                <a:extLst>
                  <a:ext uri="{FF2B5EF4-FFF2-40B4-BE49-F238E27FC236}">
                    <a16:creationId xmlns:a16="http://schemas.microsoft.com/office/drawing/2014/main" id="{D9C09C77-7B09-4B66-90A3-A72E0A6C9CF7}"/>
                  </a:ext>
                </a:extLst>
              </p:cNvPr>
              <p:cNvSpPr>
                <a:spLocks noChangeArrowheads="1"/>
              </p:cNvSpPr>
              <p:nvPr/>
            </p:nvSpPr>
            <p:spPr bwMode="auto">
              <a:xfrm>
                <a:off x="1486" y="1488"/>
                <a:ext cx="192" cy="2295"/>
              </a:xfrm>
              <a:prstGeom prst="rect">
                <a:avLst/>
              </a:prstGeom>
              <a:solidFill>
                <a:srgbClr val="07F70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b="1">
                    <a:ea typeface="宋体" panose="02010600030101010101" pitchFamily="2" charset="-122"/>
                  </a:rPr>
                  <a:t>IF/ID</a:t>
                </a:r>
              </a:p>
            </p:txBody>
          </p:sp>
          <p:sp>
            <p:nvSpPr>
              <p:cNvPr id="58" name="AutoShape 68">
                <a:extLst>
                  <a:ext uri="{FF2B5EF4-FFF2-40B4-BE49-F238E27FC236}">
                    <a16:creationId xmlns:a16="http://schemas.microsoft.com/office/drawing/2014/main" id="{0F0780D4-C0BF-4226-BB7E-51BA9F8E9F37}"/>
                  </a:ext>
                </a:extLst>
              </p:cNvPr>
              <p:cNvSpPr>
                <a:spLocks noChangeArrowheads="1"/>
              </p:cNvSpPr>
              <p:nvPr/>
            </p:nvSpPr>
            <p:spPr bwMode="auto">
              <a:xfrm>
                <a:off x="1486" y="3591"/>
                <a:ext cx="192" cy="192"/>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grpSp>
        <p:grpSp>
          <p:nvGrpSpPr>
            <p:cNvPr id="48" name="Group 76">
              <a:extLst>
                <a:ext uri="{FF2B5EF4-FFF2-40B4-BE49-F238E27FC236}">
                  <a16:creationId xmlns:a16="http://schemas.microsoft.com/office/drawing/2014/main" id="{019C34BD-DDED-4771-AA28-6CCC7FCB01BD}"/>
                </a:ext>
              </a:extLst>
            </p:cNvPr>
            <p:cNvGrpSpPr>
              <a:grpSpLocks/>
            </p:cNvGrpSpPr>
            <p:nvPr/>
          </p:nvGrpSpPr>
          <p:grpSpPr bwMode="auto">
            <a:xfrm>
              <a:off x="2832" y="1405"/>
              <a:ext cx="193" cy="2295"/>
              <a:chOff x="2740" y="1436"/>
              <a:chExt cx="193" cy="2295"/>
            </a:xfrm>
          </p:grpSpPr>
          <p:sp>
            <p:nvSpPr>
              <p:cNvPr id="55" name="Rectangle 70">
                <a:extLst>
                  <a:ext uri="{FF2B5EF4-FFF2-40B4-BE49-F238E27FC236}">
                    <a16:creationId xmlns:a16="http://schemas.microsoft.com/office/drawing/2014/main" id="{7874A272-DB5D-4844-92E1-C3C7DD733110}"/>
                  </a:ext>
                </a:extLst>
              </p:cNvPr>
              <p:cNvSpPr>
                <a:spLocks noChangeArrowheads="1"/>
              </p:cNvSpPr>
              <p:nvPr/>
            </p:nvSpPr>
            <p:spPr bwMode="auto">
              <a:xfrm>
                <a:off x="2741" y="1436"/>
                <a:ext cx="192" cy="2295"/>
              </a:xfrm>
              <a:prstGeom prst="rect">
                <a:avLst/>
              </a:prstGeom>
              <a:solidFill>
                <a:srgbClr val="07F70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b="1">
                    <a:ea typeface="宋体" panose="02010600030101010101" pitchFamily="2" charset="-122"/>
                  </a:rPr>
                  <a:t>ID/EX</a:t>
                </a:r>
              </a:p>
            </p:txBody>
          </p:sp>
          <p:sp>
            <p:nvSpPr>
              <p:cNvPr id="56" name="AutoShape 71">
                <a:extLst>
                  <a:ext uri="{FF2B5EF4-FFF2-40B4-BE49-F238E27FC236}">
                    <a16:creationId xmlns:a16="http://schemas.microsoft.com/office/drawing/2014/main" id="{E35EC485-C307-4B76-8C99-E0D3F049BC38}"/>
                  </a:ext>
                </a:extLst>
              </p:cNvPr>
              <p:cNvSpPr>
                <a:spLocks noChangeArrowheads="1"/>
              </p:cNvSpPr>
              <p:nvPr/>
            </p:nvSpPr>
            <p:spPr bwMode="auto">
              <a:xfrm>
                <a:off x="2740" y="3533"/>
                <a:ext cx="192" cy="192"/>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grpSp>
        <p:grpSp>
          <p:nvGrpSpPr>
            <p:cNvPr id="49" name="Group 79">
              <a:extLst>
                <a:ext uri="{FF2B5EF4-FFF2-40B4-BE49-F238E27FC236}">
                  <a16:creationId xmlns:a16="http://schemas.microsoft.com/office/drawing/2014/main" id="{4BB1EEC2-EB69-446E-9231-9DF58EDE0333}"/>
                </a:ext>
              </a:extLst>
            </p:cNvPr>
            <p:cNvGrpSpPr>
              <a:grpSpLocks/>
            </p:cNvGrpSpPr>
            <p:nvPr/>
          </p:nvGrpSpPr>
          <p:grpSpPr bwMode="auto">
            <a:xfrm>
              <a:off x="4896" y="1405"/>
              <a:ext cx="192" cy="2295"/>
              <a:chOff x="4972" y="1431"/>
              <a:chExt cx="192" cy="2295"/>
            </a:xfrm>
          </p:grpSpPr>
          <p:sp>
            <p:nvSpPr>
              <p:cNvPr id="53" name="Rectangle 73">
                <a:extLst>
                  <a:ext uri="{FF2B5EF4-FFF2-40B4-BE49-F238E27FC236}">
                    <a16:creationId xmlns:a16="http://schemas.microsoft.com/office/drawing/2014/main" id="{D1A65494-5E9D-46B6-8F06-933E6D1B0E95}"/>
                  </a:ext>
                </a:extLst>
              </p:cNvPr>
              <p:cNvSpPr>
                <a:spLocks noChangeArrowheads="1"/>
              </p:cNvSpPr>
              <p:nvPr/>
            </p:nvSpPr>
            <p:spPr bwMode="auto">
              <a:xfrm>
                <a:off x="4972" y="1431"/>
                <a:ext cx="192" cy="2295"/>
              </a:xfrm>
              <a:prstGeom prst="rect">
                <a:avLst/>
              </a:prstGeom>
              <a:solidFill>
                <a:srgbClr val="07F70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b="1">
                    <a:ea typeface="宋体" panose="02010600030101010101" pitchFamily="2" charset="-122"/>
                  </a:rPr>
                  <a:t>MEM/WB</a:t>
                </a:r>
              </a:p>
            </p:txBody>
          </p:sp>
          <p:sp>
            <p:nvSpPr>
              <p:cNvPr id="54" name="AutoShape 74">
                <a:extLst>
                  <a:ext uri="{FF2B5EF4-FFF2-40B4-BE49-F238E27FC236}">
                    <a16:creationId xmlns:a16="http://schemas.microsoft.com/office/drawing/2014/main" id="{91FD0D5A-883D-41FF-8E24-DF6D30ED791F}"/>
                  </a:ext>
                </a:extLst>
              </p:cNvPr>
              <p:cNvSpPr>
                <a:spLocks noChangeArrowheads="1"/>
              </p:cNvSpPr>
              <p:nvPr/>
            </p:nvSpPr>
            <p:spPr bwMode="auto">
              <a:xfrm>
                <a:off x="4972" y="3534"/>
                <a:ext cx="192" cy="192"/>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grpSp>
        <p:grpSp>
          <p:nvGrpSpPr>
            <p:cNvPr id="50" name="Group 77">
              <a:extLst>
                <a:ext uri="{FF2B5EF4-FFF2-40B4-BE49-F238E27FC236}">
                  <a16:creationId xmlns:a16="http://schemas.microsoft.com/office/drawing/2014/main" id="{54EA127C-10AF-4674-83B1-75FF0D9FDFEB}"/>
                </a:ext>
              </a:extLst>
            </p:cNvPr>
            <p:cNvGrpSpPr>
              <a:grpSpLocks/>
            </p:cNvGrpSpPr>
            <p:nvPr/>
          </p:nvGrpSpPr>
          <p:grpSpPr bwMode="auto">
            <a:xfrm>
              <a:off x="3966" y="1405"/>
              <a:ext cx="192" cy="2295"/>
              <a:chOff x="3920" y="1447"/>
              <a:chExt cx="192" cy="2295"/>
            </a:xfrm>
          </p:grpSpPr>
          <p:sp>
            <p:nvSpPr>
              <p:cNvPr id="51" name="Rectangle 64">
                <a:extLst>
                  <a:ext uri="{FF2B5EF4-FFF2-40B4-BE49-F238E27FC236}">
                    <a16:creationId xmlns:a16="http://schemas.microsoft.com/office/drawing/2014/main" id="{AB803E2B-130C-4121-A5FB-C2E3EC7D2F04}"/>
                  </a:ext>
                </a:extLst>
              </p:cNvPr>
              <p:cNvSpPr>
                <a:spLocks noChangeArrowheads="1"/>
              </p:cNvSpPr>
              <p:nvPr/>
            </p:nvSpPr>
            <p:spPr bwMode="auto">
              <a:xfrm>
                <a:off x="3920" y="1447"/>
                <a:ext cx="192" cy="2295"/>
              </a:xfrm>
              <a:prstGeom prst="rect">
                <a:avLst/>
              </a:prstGeom>
              <a:solidFill>
                <a:srgbClr val="07F70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b="1">
                    <a:ea typeface="宋体" panose="02010600030101010101" pitchFamily="2" charset="-122"/>
                  </a:rPr>
                  <a:t>EX/MEM</a:t>
                </a:r>
              </a:p>
            </p:txBody>
          </p:sp>
          <p:sp>
            <p:nvSpPr>
              <p:cNvPr id="52" name="AutoShape 65">
                <a:extLst>
                  <a:ext uri="{FF2B5EF4-FFF2-40B4-BE49-F238E27FC236}">
                    <a16:creationId xmlns:a16="http://schemas.microsoft.com/office/drawing/2014/main" id="{85725981-37EF-4FCC-9D91-50A6FFC5263D}"/>
                  </a:ext>
                </a:extLst>
              </p:cNvPr>
              <p:cNvSpPr>
                <a:spLocks noChangeArrowheads="1"/>
              </p:cNvSpPr>
              <p:nvPr/>
            </p:nvSpPr>
            <p:spPr bwMode="auto">
              <a:xfrm>
                <a:off x="3920" y="3544"/>
                <a:ext cx="192" cy="192"/>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grpSp>
      </p:grpSp>
      <p:sp>
        <p:nvSpPr>
          <p:cNvPr id="59" name="Line 87">
            <a:extLst>
              <a:ext uri="{FF2B5EF4-FFF2-40B4-BE49-F238E27FC236}">
                <a16:creationId xmlns:a16="http://schemas.microsoft.com/office/drawing/2014/main" id="{7E93B28C-89CF-4E41-9E38-DCA1D6E77FAA}"/>
              </a:ext>
            </a:extLst>
          </p:cNvPr>
          <p:cNvSpPr>
            <a:spLocks noChangeShapeType="1"/>
          </p:cNvSpPr>
          <p:nvPr/>
        </p:nvSpPr>
        <p:spPr bwMode="auto">
          <a:xfrm>
            <a:off x="4067875" y="2047875"/>
            <a:ext cx="1600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90">
            <a:extLst>
              <a:ext uri="{FF2B5EF4-FFF2-40B4-BE49-F238E27FC236}">
                <a16:creationId xmlns:a16="http://schemas.microsoft.com/office/drawing/2014/main" id="{7ECE7DB0-ABF4-4198-85AA-CF5900179604}"/>
              </a:ext>
            </a:extLst>
          </p:cNvPr>
          <p:cNvSpPr>
            <a:spLocks noChangeShapeType="1"/>
          </p:cNvSpPr>
          <p:nvPr/>
        </p:nvSpPr>
        <p:spPr bwMode="auto">
          <a:xfrm>
            <a:off x="5972875" y="5248275"/>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91">
            <a:extLst>
              <a:ext uri="{FF2B5EF4-FFF2-40B4-BE49-F238E27FC236}">
                <a16:creationId xmlns:a16="http://schemas.microsoft.com/office/drawing/2014/main" id="{BF92874C-5E2A-4936-819F-D27E07DFAC03}"/>
              </a:ext>
            </a:extLst>
          </p:cNvPr>
          <p:cNvSpPr>
            <a:spLocks noChangeShapeType="1"/>
          </p:cNvSpPr>
          <p:nvPr/>
        </p:nvSpPr>
        <p:spPr bwMode="auto">
          <a:xfrm>
            <a:off x="7801675" y="5248275"/>
            <a:ext cx="1143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Freeform 92">
            <a:extLst>
              <a:ext uri="{FF2B5EF4-FFF2-40B4-BE49-F238E27FC236}">
                <a16:creationId xmlns:a16="http://schemas.microsoft.com/office/drawing/2014/main" id="{81FC8E7F-7FAB-45B2-901B-44BC72F196AF}"/>
              </a:ext>
            </a:extLst>
          </p:cNvPr>
          <p:cNvSpPr>
            <a:spLocks/>
          </p:cNvSpPr>
          <p:nvPr/>
        </p:nvSpPr>
        <p:spPr bwMode="auto">
          <a:xfrm>
            <a:off x="3305875" y="2047875"/>
            <a:ext cx="457200" cy="533400"/>
          </a:xfrm>
          <a:custGeom>
            <a:avLst/>
            <a:gdLst>
              <a:gd name="T0" fmla="*/ 0 w 240"/>
              <a:gd name="T1" fmla="*/ 2147483646 h 336"/>
              <a:gd name="T2" fmla="*/ 2147483646 w 240"/>
              <a:gd name="T3" fmla="*/ 2147483646 h 336"/>
              <a:gd name="T4" fmla="*/ 2147483646 w 240"/>
              <a:gd name="T5" fmla="*/ 0 h 336"/>
              <a:gd name="T6" fmla="*/ 2147483646 w 240"/>
              <a:gd name="T7" fmla="*/ 0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336">
                <a:moveTo>
                  <a:pt x="0" y="336"/>
                </a:moveTo>
                <a:lnTo>
                  <a:pt x="144" y="336"/>
                </a:lnTo>
                <a:lnTo>
                  <a:pt x="144" y="0"/>
                </a:lnTo>
                <a:lnTo>
                  <a:pt x="240"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3" name="Group 30">
            <a:extLst>
              <a:ext uri="{FF2B5EF4-FFF2-40B4-BE49-F238E27FC236}">
                <a16:creationId xmlns:a16="http://schemas.microsoft.com/office/drawing/2014/main" id="{7A0FB7C0-D047-466A-8DCB-93CDBDEE7C91}"/>
              </a:ext>
            </a:extLst>
          </p:cNvPr>
          <p:cNvGrpSpPr>
            <a:grpSpLocks/>
          </p:cNvGrpSpPr>
          <p:nvPr/>
        </p:nvGrpSpPr>
        <p:grpSpPr bwMode="auto">
          <a:xfrm>
            <a:off x="2485138" y="2147888"/>
            <a:ext cx="914400" cy="990600"/>
            <a:chOff x="827" y="1455"/>
            <a:chExt cx="576" cy="624"/>
          </a:xfrm>
        </p:grpSpPr>
        <p:sp>
          <p:nvSpPr>
            <p:cNvPr id="64" name="Text Box 31">
              <a:extLst>
                <a:ext uri="{FF2B5EF4-FFF2-40B4-BE49-F238E27FC236}">
                  <a16:creationId xmlns:a16="http://schemas.microsoft.com/office/drawing/2014/main" id="{D86E1A6F-C09E-461A-A98B-95B0E7E20CB0}"/>
                </a:ext>
              </a:extLst>
            </p:cNvPr>
            <p:cNvSpPr txBox="1">
              <a:spLocks noChangeArrowheads="1"/>
            </p:cNvSpPr>
            <p:nvPr/>
          </p:nvSpPr>
          <p:spPr bwMode="auto">
            <a:xfrm>
              <a:off x="827" y="1791"/>
              <a:ext cx="192" cy="288"/>
            </a:xfrm>
            <a:prstGeom prst="rect">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2400" b="1">
                  <a:ea typeface="宋体" panose="02010600030101010101" pitchFamily="2" charset="-122"/>
                </a:rPr>
                <a:t>4</a:t>
              </a:r>
            </a:p>
          </p:txBody>
        </p:sp>
        <p:sp>
          <p:nvSpPr>
            <p:cNvPr id="65" name="AutoShape 32">
              <a:extLst>
                <a:ext uri="{FF2B5EF4-FFF2-40B4-BE49-F238E27FC236}">
                  <a16:creationId xmlns:a16="http://schemas.microsoft.com/office/drawing/2014/main" id="{D3716757-0FAC-4B24-BAF7-7C354DD12B1A}"/>
                </a:ext>
              </a:extLst>
            </p:cNvPr>
            <p:cNvSpPr>
              <a:spLocks noChangeAspect="1" noChangeArrowheads="1"/>
            </p:cNvSpPr>
            <p:nvPr/>
          </p:nvSpPr>
          <p:spPr bwMode="auto">
            <a:xfrm rot="-5400000">
              <a:off x="965" y="1592"/>
              <a:ext cx="576" cy="3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21 h 21600"/>
                <a:gd name="T14" fmla="*/ 17100 w 21600"/>
                <a:gd name="T15" fmla="*/ 17079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07F70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66" name="AutoShape 33">
              <a:extLst>
                <a:ext uri="{FF2B5EF4-FFF2-40B4-BE49-F238E27FC236}">
                  <a16:creationId xmlns:a16="http://schemas.microsoft.com/office/drawing/2014/main" id="{4055E2F7-29E3-43D7-9089-51F64FE8ED8D}"/>
                </a:ext>
              </a:extLst>
            </p:cNvPr>
            <p:cNvSpPr>
              <a:spLocks noChangeAspect="1" noChangeArrowheads="1"/>
            </p:cNvSpPr>
            <p:nvPr/>
          </p:nvSpPr>
          <p:spPr bwMode="auto">
            <a:xfrm rot="5400000">
              <a:off x="1071" y="1644"/>
              <a:ext cx="174" cy="145"/>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67" name="Text Box 34">
              <a:extLst>
                <a:ext uri="{FF2B5EF4-FFF2-40B4-BE49-F238E27FC236}">
                  <a16:creationId xmlns:a16="http://schemas.microsoft.com/office/drawing/2014/main" id="{B031DD2B-BEDC-4D92-9C09-2E553E6A5E45}"/>
                </a:ext>
              </a:extLst>
            </p:cNvPr>
            <p:cNvSpPr txBox="1">
              <a:spLocks noChangeAspect="1" noChangeArrowheads="1"/>
            </p:cNvSpPr>
            <p:nvPr/>
          </p:nvSpPr>
          <p:spPr bwMode="auto">
            <a:xfrm rot="5400000">
              <a:off x="1015" y="1643"/>
              <a:ext cx="494"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600" b="1">
                  <a:ea typeface="宋体" panose="02010600030101010101" pitchFamily="2" charset="-122"/>
                </a:rPr>
                <a:t>Adder</a:t>
              </a:r>
              <a:endParaRPr lang="en-US" altLang="zh-CN" sz="1000" b="1">
                <a:ea typeface="宋体" panose="02010600030101010101" pitchFamily="2" charset="-122"/>
              </a:endParaRPr>
            </a:p>
          </p:txBody>
        </p:sp>
        <p:sp>
          <p:nvSpPr>
            <p:cNvPr id="68" name="Freeform 35">
              <a:extLst>
                <a:ext uri="{FF2B5EF4-FFF2-40B4-BE49-F238E27FC236}">
                  <a16:creationId xmlns:a16="http://schemas.microsoft.com/office/drawing/2014/main" id="{515F268B-8834-4C0E-9B8E-2566EAD48F41}"/>
                </a:ext>
              </a:extLst>
            </p:cNvPr>
            <p:cNvSpPr>
              <a:spLocks noChangeAspect="1"/>
            </p:cNvSpPr>
            <p:nvPr/>
          </p:nvSpPr>
          <p:spPr bwMode="auto">
            <a:xfrm rot="5400000">
              <a:off x="1076" y="1652"/>
              <a:ext cx="173" cy="130"/>
            </a:xfrm>
            <a:custGeom>
              <a:avLst/>
              <a:gdLst>
                <a:gd name="T0" fmla="*/ 0 w 384"/>
                <a:gd name="T1" fmla="*/ 1 h 288"/>
                <a:gd name="T2" fmla="*/ 1 w 384"/>
                <a:gd name="T3" fmla="*/ 0 h 288"/>
                <a:gd name="T4" fmla="*/ 1 w 384"/>
                <a:gd name="T5" fmla="*/ 1 h 288"/>
                <a:gd name="T6" fmla="*/ 0 60000 65536"/>
                <a:gd name="T7" fmla="*/ 0 60000 65536"/>
                <a:gd name="T8" fmla="*/ 0 60000 65536"/>
              </a:gdLst>
              <a:ahLst/>
              <a:cxnLst>
                <a:cxn ang="T6">
                  <a:pos x="T0" y="T1"/>
                </a:cxn>
                <a:cxn ang="T7">
                  <a:pos x="T2" y="T3"/>
                </a:cxn>
                <a:cxn ang="T8">
                  <a:pos x="T4" y="T5"/>
                </a:cxn>
              </a:cxnLst>
              <a:rect l="0" t="0" r="r" b="b"/>
              <a:pathLst>
                <a:path w="384" h="288">
                  <a:moveTo>
                    <a:pt x="0" y="288"/>
                  </a:moveTo>
                  <a:lnTo>
                    <a:pt x="192" y="0"/>
                  </a:lnTo>
                  <a:lnTo>
                    <a:pt x="384" y="288"/>
                  </a:lnTo>
                </a:path>
              </a:pathLst>
            </a:custGeom>
            <a:solidFill>
              <a:schemeClr val="bg1"/>
            </a:solidFill>
            <a:ln w="285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 name="Line 94">
            <a:extLst>
              <a:ext uri="{FF2B5EF4-FFF2-40B4-BE49-F238E27FC236}">
                <a16:creationId xmlns:a16="http://schemas.microsoft.com/office/drawing/2014/main" id="{1925C174-EF3B-437F-8E09-A1CAB165A269}"/>
              </a:ext>
            </a:extLst>
          </p:cNvPr>
          <p:cNvSpPr>
            <a:spLocks noChangeShapeType="1"/>
          </p:cNvSpPr>
          <p:nvPr/>
        </p:nvSpPr>
        <p:spPr bwMode="auto">
          <a:xfrm>
            <a:off x="5972875" y="2047875"/>
            <a:ext cx="1447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95">
            <a:extLst>
              <a:ext uri="{FF2B5EF4-FFF2-40B4-BE49-F238E27FC236}">
                <a16:creationId xmlns:a16="http://schemas.microsoft.com/office/drawing/2014/main" id="{32DDB700-440E-485A-BECA-440EF9602A73}"/>
              </a:ext>
            </a:extLst>
          </p:cNvPr>
          <p:cNvSpPr>
            <a:spLocks noChangeShapeType="1"/>
          </p:cNvSpPr>
          <p:nvPr/>
        </p:nvSpPr>
        <p:spPr bwMode="auto">
          <a:xfrm>
            <a:off x="7801675" y="2047875"/>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Freeform 96">
            <a:extLst>
              <a:ext uri="{FF2B5EF4-FFF2-40B4-BE49-F238E27FC236}">
                <a16:creationId xmlns:a16="http://schemas.microsoft.com/office/drawing/2014/main" id="{6E7C4B57-0786-408A-A705-FF2AB6A8E105}"/>
              </a:ext>
            </a:extLst>
          </p:cNvPr>
          <p:cNvSpPr>
            <a:spLocks/>
          </p:cNvSpPr>
          <p:nvPr/>
        </p:nvSpPr>
        <p:spPr bwMode="auto">
          <a:xfrm>
            <a:off x="6201475" y="2047875"/>
            <a:ext cx="228600" cy="1219200"/>
          </a:xfrm>
          <a:custGeom>
            <a:avLst/>
            <a:gdLst>
              <a:gd name="T0" fmla="*/ 0 w 96"/>
              <a:gd name="T1" fmla="*/ 0 h 768"/>
              <a:gd name="T2" fmla="*/ 0 w 96"/>
              <a:gd name="T3" fmla="*/ 2147483646 h 768"/>
              <a:gd name="T4" fmla="*/ 2147483646 w 96"/>
              <a:gd name="T5" fmla="*/ 2147483646 h 768"/>
              <a:gd name="T6" fmla="*/ 0 60000 65536"/>
              <a:gd name="T7" fmla="*/ 0 60000 65536"/>
              <a:gd name="T8" fmla="*/ 0 60000 65536"/>
            </a:gdLst>
            <a:ahLst/>
            <a:cxnLst>
              <a:cxn ang="T6">
                <a:pos x="T0" y="T1"/>
              </a:cxn>
              <a:cxn ang="T7">
                <a:pos x="T2" y="T3"/>
              </a:cxn>
              <a:cxn ang="T8">
                <a:pos x="T4" y="T5"/>
              </a:cxn>
            </a:cxnLst>
            <a:rect l="0" t="0" r="r" b="b"/>
            <a:pathLst>
              <a:path w="96" h="768">
                <a:moveTo>
                  <a:pt x="0" y="0"/>
                </a:moveTo>
                <a:lnTo>
                  <a:pt x="0" y="768"/>
                </a:lnTo>
                <a:lnTo>
                  <a:pt x="96" y="768"/>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Text Box 97">
            <a:extLst>
              <a:ext uri="{FF2B5EF4-FFF2-40B4-BE49-F238E27FC236}">
                <a16:creationId xmlns:a16="http://schemas.microsoft.com/office/drawing/2014/main" id="{97EA630D-13FD-49EF-A786-F4097EB501F7}"/>
              </a:ext>
            </a:extLst>
          </p:cNvPr>
          <p:cNvSpPr txBox="1">
            <a:spLocks noChangeArrowheads="1"/>
          </p:cNvSpPr>
          <p:nvPr/>
        </p:nvSpPr>
        <p:spPr bwMode="auto">
          <a:xfrm>
            <a:off x="4098038" y="2001838"/>
            <a:ext cx="130492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400">
                <a:ea typeface="宋体" panose="02010600030101010101" pitchFamily="2" charset="-122"/>
              </a:rPr>
              <a:t>Next SEQ PC</a:t>
            </a:r>
          </a:p>
        </p:txBody>
      </p:sp>
      <p:sp>
        <p:nvSpPr>
          <p:cNvPr id="73" name="Oval 98">
            <a:extLst>
              <a:ext uri="{FF2B5EF4-FFF2-40B4-BE49-F238E27FC236}">
                <a16:creationId xmlns:a16="http://schemas.microsoft.com/office/drawing/2014/main" id="{5A1E0C4D-891A-4A11-B443-BA41F7EF3B8D}"/>
              </a:ext>
            </a:extLst>
          </p:cNvPr>
          <p:cNvSpPr>
            <a:spLocks noChangeArrowheads="1"/>
          </p:cNvSpPr>
          <p:nvPr/>
        </p:nvSpPr>
        <p:spPr bwMode="auto">
          <a:xfrm>
            <a:off x="7825488" y="3686175"/>
            <a:ext cx="74612" cy="74613"/>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74" name="Oval 100">
            <a:extLst>
              <a:ext uri="{FF2B5EF4-FFF2-40B4-BE49-F238E27FC236}">
                <a16:creationId xmlns:a16="http://schemas.microsoft.com/office/drawing/2014/main" id="{EC90E12A-F7EB-4C4D-BB71-6733156A0F10}"/>
              </a:ext>
            </a:extLst>
          </p:cNvPr>
          <p:cNvSpPr>
            <a:spLocks noChangeArrowheads="1"/>
          </p:cNvSpPr>
          <p:nvPr/>
        </p:nvSpPr>
        <p:spPr bwMode="auto">
          <a:xfrm>
            <a:off x="6082413" y="3452813"/>
            <a:ext cx="74612" cy="74612"/>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75" name="Oval 101">
            <a:extLst>
              <a:ext uri="{FF2B5EF4-FFF2-40B4-BE49-F238E27FC236}">
                <a16:creationId xmlns:a16="http://schemas.microsoft.com/office/drawing/2014/main" id="{98D9A16F-485E-405D-9797-0F1E245478E1}"/>
              </a:ext>
            </a:extLst>
          </p:cNvPr>
          <p:cNvSpPr>
            <a:spLocks noChangeArrowheads="1"/>
          </p:cNvSpPr>
          <p:nvPr/>
        </p:nvSpPr>
        <p:spPr bwMode="auto">
          <a:xfrm>
            <a:off x="4253613" y="3376613"/>
            <a:ext cx="74612" cy="74612"/>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76" name="Oval 103">
            <a:extLst>
              <a:ext uri="{FF2B5EF4-FFF2-40B4-BE49-F238E27FC236}">
                <a16:creationId xmlns:a16="http://schemas.microsoft.com/office/drawing/2014/main" id="{3B1C7413-35E3-4464-9907-E86007C864A7}"/>
              </a:ext>
            </a:extLst>
          </p:cNvPr>
          <p:cNvSpPr>
            <a:spLocks noChangeArrowheads="1"/>
          </p:cNvSpPr>
          <p:nvPr/>
        </p:nvSpPr>
        <p:spPr bwMode="auto">
          <a:xfrm>
            <a:off x="2343850" y="3605213"/>
            <a:ext cx="74613" cy="74612"/>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77" name="Oval 105">
            <a:extLst>
              <a:ext uri="{FF2B5EF4-FFF2-40B4-BE49-F238E27FC236}">
                <a16:creationId xmlns:a16="http://schemas.microsoft.com/office/drawing/2014/main" id="{B1AD8838-688F-477B-B3A5-D10D827E8DF5}"/>
              </a:ext>
            </a:extLst>
          </p:cNvPr>
          <p:cNvSpPr>
            <a:spLocks noChangeArrowheads="1"/>
          </p:cNvSpPr>
          <p:nvPr/>
        </p:nvSpPr>
        <p:spPr bwMode="auto">
          <a:xfrm>
            <a:off x="6164963" y="2011363"/>
            <a:ext cx="74612" cy="74612"/>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78" name="Text Box 107">
            <a:extLst>
              <a:ext uri="{FF2B5EF4-FFF2-40B4-BE49-F238E27FC236}">
                <a16:creationId xmlns:a16="http://schemas.microsoft.com/office/drawing/2014/main" id="{43428122-F931-4BA7-973F-36E27B37CAEF}"/>
              </a:ext>
            </a:extLst>
          </p:cNvPr>
          <p:cNvSpPr txBox="1">
            <a:spLocks noChangeArrowheads="1"/>
          </p:cNvSpPr>
          <p:nvPr/>
        </p:nvSpPr>
        <p:spPr bwMode="auto">
          <a:xfrm>
            <a:off x="6133213" y="2008188"/>
            <a:ext cx="1304925"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400">
                <a:ea typeface="宋体" panose="02010600030101010101" pitchFamily="2" charset="-122"/>
              </a:rPr>
              <a:t>Next SEQ PC</a:t>
            </a:r>
          </a:p>
        </p:txBody>
      </p:sp>
      <p:sp>
        <p:nvSpPr>
          <p:cNvPr id="79" name="Text Box 109">
            <a:extLst>
              <a:ext uri="{FF2B5EF4-FFF2-40B4-BE49-F238E27FC236}">
                <a16:creationId xmlns:a16="http://schemas.microsoft.com/office/drawing/2014/main" id="{B573B453-055A-4521-A118-09BE4F9D2A4D}"/>
              </a:ext>
            </a:extLst>
          </p:cNvPr>
          <p:cNvSpPr txBox="1">
            <a:spLocks noChangeArrowheads="1"/>
          </p:cNvSpPr>
          <p:nvPr/>
        </p:nvSpPr>
        <p:spPr bwMode="auto">
          <a:xfrm>
            <a:off x="6411025" y="5262563"/>
            <a:ext cx="388938" cy="2746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200">
                <a:ea typeface="宋体" panose="02010600030101010101" pitchFamily="2" charset="-122"/>
              </a:rPr>
              <a:t>RD</a:t>
            </a:r>
            <a:endParaRPr lang="en-US" altLang="zh-CN" sz="1400">
              <a:ea typeface="宋体" panose="02010600030101010101" pitchFamily="2" charset="-122"/>
            </a:endParaRPr>
          </a:p>
        </p:txBody>
      </p:sp>
      <p:sp>
        <p:nvSpPr>
          <p:cNvPr id="80" name="Text Box 111">
            <a:extLst>
              <a:ext uri="{FF2B5EF4-FFF2-40B4-BE49-F238E27FC236}">
                <a16:creationId xmlns:a16="http://schemas.microsoft.com/office/drawing/2014/main" id="{1CB2DEA3-46CD-43C3-A42D-AB594279963E}"/>
              </a:ext>
            </a:extLst>
          </p:cNvPr>
          <p:cNvSpPr txBox="1">
            <a:spLocks noChangeArrowheads="1"/>
          </p:cNvSpPr>
          <p:nvPr/>
        </p:nvSpPr>
        <p:spPr bwMode="auto">
          <a:xfrm>
            <a:off x="8087425" y="5262563"/>
            <a:ext cx="388938" cy="2746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200">
                <a:ea typeface="宋体" panose="02010600030101010101" pitchFamily="2" charset="-122"/>
              </a:rPr>
              <a:t>RD</a:t>
            </a:r>
            <a:endParaRPr lang="en-US" altLang="zh-CN" sz="1400">
              <a:ea typeface="宋体" panose="02010600030101010101" pitchFamily="2" charset="-122"/>
            </a:endParaRPr>
          </a:p>
        </p:txBody>
      </p:sp>
      <p:sp>
        <p:nvSpPr>
          <p:cNvPr id="81" name="Text Box 114">
            <a:extLst>
              <a:ext uri="{FF2B5EF4-FFF2-40B4-BE49-F238E27FC236}">
                <a16:creationId xmlns:a16="http://schemas.microsoft.com/office/drawing/2014/main" id="{F29792BE-887C-4E34-AE27-7743E817F530}"/>
              </a:ext>
            </a:extLst>
          </p:cNvPr>
          <p:cNvSpPr txBox="1">
            <a:spLocks noChangeArrowheads="1"/>
          </p:cNvSpPr>
          <p:nvPr/>
        </p:nvSpPr>
        <p:spPr bwMode="auto">
          <a:xfrm rot="16200000">
            <a:off x="9603488" y="4846638"/>
            <a:ext cx="9271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400">
                <a:ea typeface="宋体" panose="02010600030101010101" pitchFamily="2" charset="-122"/>
              </a:rPr>
              <a:t>WB Data</a:t>
            </a:r>
          </a:p>
        </p:txBody>
      </p:sp>
      <p:sp>
        <p:nvSpPr>
          <p:cNvPr id="82" name="Text Box 117">
            <a:extLst>
              <a:ext uri="{FF2B5EF4-FFF2-40B4-BE49-F238E27FC236}">
                <a16:creationId xmlns:a16="http://schemas.microsoft.com/office/drawing/2014/main" id="{1625A08F-5A39-4CD9-9FD6-71628B756C4A}"/>
              </a:ext>
            </a:extLst>
          </p:cNvPr>
          <p:cNvSpPr txBox="1">
            <a:spLocks noChangeArrowheads="1"/>
          </p:cNvSpPr>
          <p:nvPr/>
        </p:nvSpPr>
        <p:spPr bwMode="auto">
          <a:xfrm>
            <a:off x="1756475" y="1828800"/>
            <a:ext cx="862013"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400">
                <a:ea typeface="宋体" panose="02010600030101010101" pitchFamily="2" charset="-122"/>
              </a:rPr>
              <a:t>Next PC</a:t>
            </a:r>
          </a:p>
        </p:txBody>
      </p:sp>
      <p:grpSp>
        <p:nvGrpSpPr>
          <p:cNvPr id="83" name="Group 119">
            <a:extLst>
              <a:ext uri="{FF2B5EF4-FFF2-40B4-BE49-F238E27FC236}">
                <a16:creationId xmlns:a16="http://schemas.microsoft.com/office/drawing/2014/main" id="{E8447F92-8071-4E58-B9E7-CB211C3F8990}"/>
              </a:ext>
            </a:extLst>
          </p:cNvPr>
          <p:cNvGrpSpPr>
            <a:grpSpLocks/>
          </p:cNvGrpSpPr>
          <p:nvPr/>
        </p:nvGrpSpPr>
        <p:grpSpPr bwMode="auto">
          <a:xfrm>
            <a:off x="1921575" y="3038475"/>
            <a:ext cx="304800" cy="1228725"/>
            <a:chOff x="488" y="1914"/>
            <a:chExt cx="192" cy="774"/>
          </a:xfrm>
        </p:grpSpPr>
        <p:sp>
          <p:nvSpPr>
            <p:cNvPr id="84" name="Rectangle 13">
              <a:extLst>
                <a:ext uri="{FF2B5EF4-FFF2-40B4-BE49-F238E27FC236}">
                  <a16:creationId xmlns:a16="http://schemas.microsoft.com/office/drawing/2014/main" id="{D9EDBDB7-4863-46A9-995A-A5CD99F4BAEA}"/>
                </a:ext>
              </a:extLst>
            </p:cNvPr>
            <p:cNvSpPr>
              <a:spLocks noChangeArrowheads="1"/>
            </p:cNvSpPr>
            <p:nvPr/>
          </p:nvSpPr>
          <p:spPr bwMode="auto">
            <a:xfrm>
              <a:off x="488" y="1914"/>
              <a:ext cx="192" cy="768"/>
            </a:xfrm>
            <a:prstGeom prst="rect">
              <a:avLst/>
            </a:prstGeom>
            <a:solidFill>
              <a:srgbClr val="07F70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a:ea typeface="宋体" panose="02010600030101010101" pitchFamily="2" charset="-122"/>
                </a:rPr>
                <a:t>Address</a:t>
              </a:r>
            </a:p>
          </p:txBody>
        </p:sp>
        <p:sp>
          <p:nvSpPr>
            <p:cNvPr id="85" name="AutoShape 118">
              <a:extLst>
                <a:ext uri="{FF2B5EF4-FFF2-40B4-BE49-F238E27FC236}">
                  <a16:creationId xmlns:a16="http://schemas.microsoft.com/office/drawing/2014/main" id="{65C98036-A3BF-4B79-8E21-2D1739267321}"/>
                </a:ext>
              </a:extLst>
            </p:cNvPr>
            <p:cNvSpPr>
              <a:spLocks noChangeArrowheads="1"/>
            </p:cNvSpPr>
            <p:nvPr/>
          </p:nvSpPr>
          <p:spPr bwMode="auto">
            <a:xfrm>
              <a:off x="496" y="2544"/>
              <a:ext cx="175" cy="144"/>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grpSp>
      <p:sp>
        <p:nvSpPr>
          <p:cNvPr id="86" name="Text Box 121">
            <a:extLst>
              <a:ext uri="{FF2B5EF4-FFF2-40B4-BE49-F238E27FC236}">
                <a16:creationId xmlns:a16="http://schemas.microsoft.com/office/drawing/2014/main" id="{0F72A24D-7495-47A8-B49D-E5A6F66001F5}"/>
              </a:ext>
            </a:extLst>
          </p:cNvPr>
          <p:cNvSpPr txBox="1">
            <a:spLocks noChangeArrowheads="1"/>
          </p:cNvSpPr>
          <p:nvPr/>
        </p:nvSpPr>
        <p:spPr bwMode="auto">
          <a:xfrm>
            <a:off x="4423475" y="2895600"/>
            <a:ext cx="407988" cy="244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000">
                <a:ea typeface="宋体" panose="02010600030101010101" pitchFamily="2" charset="-122"/>
              </a:rPr>
              <a:t>RS1</a:t>
            </a:r>
            <a:endParaRPr lang="en-US" altLang="zh-CN" sz="1400">
              <a:ea typeface="宋体" panose="02010600030101010101" pitchFamily="2" charset="-122"/>
            </a:endParaRPr>
          </a:p>
        </p:txBody>
      </p:sp>
      <p:sp>
        <p:nvSpPr>
          <p:cNvPr id="87" name="Text Box 122">
            <a:extLst>
              <a:ext uri="{FF2B5EF4-FFF2-40B4-BE49-F238E27FC236}">
                <a16:creationId xmlns:a16="http://schemas.microsoft.com/office/drawing/2014/main" id="{9ADCF361-5F7A-42BC-AE03-C143EBA15062}"/>
              </a:ext>
            </a:extLst>
          </p:cNvPr>
          <p:cNvSpPr txBox="1">
            <a:spLocks noChangeArrowheads="1"/>
          </p:cNvSpPr>
          <p:nvPr/>
        </p:nvSpPr>
        <p:spPr bwMode="auto">
          <a:xfrm>
            <a:off x="4423475" y="3200400"/>
            <a:ext cx="428625" cy="244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000">
                <a:ea typeface="宋体" panose="02010600030101010101" pitchFamily="2" charset="-122"/>
              </a:rPr>
              <a:t>RS2</a:t>
            </a:r>
            <a:endParaRPr lang="en-US" altLang="zh-CN" sz="1400">
              <a:ea typeface="宋体" panose="02010600030101010101" pitchFamily="2" charset="-122"/>
            </a:endParaRPr>
          </a:p>
        </p:txBody>
      </p:sp>
      <p:sp>
        <p:nvSpPr>
          <p:cNvPr id="88" name="Oval 20">
            <a:extLst>
              <a:ext uri="{FF2B5EF4-FFF2-40B4-BE49-F238E27FC236}">
                <a16:creationId xmlns:a16="http://schemas.microsoft.com/office/drawing/2014/main" id="{40D34E4B-ADBF-4FB9-909B-904198A95F76}"/>
              </a:ext>
            </a:extLst>
          </p:cNvPr>
          <p:cNvSpPr>
            <a:spLocks noChangeArrowheads="1"/>
          </p:cNvSpPr>
          <p:nvPr/>
        </p:nvSpPr>
        <p:spPr bwMode="auto">
          <a:xfrm>
            <a:off x="8182675" y="1919288"/>
            <a:ext cx="209550" cy="552450"/>
          </a:xfrm>
          <a:prstGeom prst="ellipse">
            <a:avLst/>
          </a:prstGeom>
          <a:solidFill>
            <a:srgbClr val="07F707"/>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600">
                <a:ea typeface="宋体" panose="02010600030101010101" pitchFamily="2" charset="-122"/>
              </a:rPr>
              <a:t>MUX</a:t>
            </a:r>
            <a:endParaRPr lang="en-US" altLang="zh-CN">
              <a:ea typeface="宋体" panose="02010600030101010101" pitchFamily="2" charset="-122"/>
            </a:endParaRPr>
          </a:p>
        </p:txBody>
      </p:sp>
      <p:sp>
        <p:nvSpPr>
          <p:cNvPr id="89" name="TextBox 9">
            <a:extLst>
              <a:ext uri="{FF2B5EF4-FFF2-40B4-BE49-F238E27FC236}">
                <a16:creationId xmlns:a16="http://schemas.microsoft.com/office/drawing/2014/main" id="{5A3A31C8-1DAE-40DC-9AD7-23525BE7F86D}"/>
              </a:ext>
            </a:extLst>
          </p:cNvPr>
          <p:cNvSpPr txBox="1"/>
          <p:nvPr/>
        </p:nvSpPr>
        <p:spPr>
          <a:xfrm>
            <a:off x="1396765" y="267722"/>
            <a:ext cx="5109137"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Pipeline</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：五级流水</a:t>
            </a:r>
          </a:p>
        </p:txBody>
      </p:sp>
      <p:grpSp>
        <p:nvGrpSpPr>
          <p:cNvPr id="90" name="组 13">
            <a:extLst>
              <a:ext uri="{FF2B5EF4-FFF2-40B4-BE49-F238E27FC236}">
                <a16:creationId xmlns:a16="http://schemas.microsoft.com/office/drawing/2014/main" id="{5EABF695-EF01-4E10-9B0C-E9ECB904F4A4}"/>
              </a:ext>
            </a:extLst>
          </p:cNvPr>
          <p:cNvGrpSpPr/>
          <p:nvPr/>
        </p:nvGrpSpPr>
        <p:grpSpPr>
          <a:xfrm>
            <a:off x="176600" y="1"/>
            <a:ext cx="1240327" cy="1270000"/>
            <a:chOff x="1916275" y="1744109"/>
            <a:chExt cx="3097841" cy="3655177"/>
          </a:xfrm>
        </p:grpSpPr>
        <p:grpSp>
          <p:nvGrpSpPr>
            <p:cNvPr id="91" name="组 11">
              <a:extLst>
                <a:ext uri="{FF2B5EF4-FFF2-40B4-BE49-F238E27FC236}">
                  <a16:creationId xmlns:a16="http://schemas.microsoft.com/office/drawing/2014/main" id="{A9D5181D-23D4-4D05-9F2E-B70CB080C952}"/>
                </a:ext>
              </a:extLst>
            </p:cNvPr>
            <p:cNvGrpSpPr/>
            <p:nvPr/>
          </p:nvGrpSpPr>
          <p:grpSpPr>
            <a:xfrm>
              <a:off x="1916275" y="1744109"/>
              <a:ext cx="3097841" cy="3655177"/>
              <a:chOff x="988820" y="1214437"/>
              <a:chExt cx="4031432" cy="4756731"/>
            </a:xfrm>
          </p:grpSpPr>
          <p:grpSp>
            <p:nvGrpSpPr>
              <p:cNvPr id="93" name="Group 5">
                <a:extLst>
                  <a:ext uri="{FF2B5EF4-FFF2-40B4-BE49-F238E27FC236}">
                    <a16:creationId xmlns:a16="http://schemas.microsoft.com/office/drawing/2014/main" id="{C043C813-9100-4D09-8B65-6B2D7E81A894}"/>
                  </a:ext>
                </a:extLst>
              </p:cNvPr>
              <p:cNvGrpSpPr/>
              <p:nvPr/>
            </p:nvGrpSpPr>
            <p:grpSpPr>
              <a:xfrm>
                <a:off x="988820" y="1214437"/>
                <a:ext cx="3965903" cy="4756731"/>
                <a:chOff x="712413" y="1867390"/>
                <a:chExt cx="2303864" cy="2763270"/>
              </a:xfrm>
            </p:grpSpPr>
            <p:sp>
              <p:nvSpPr>
                <p:cNvPr id="95" name="Freeform 6">
                  <a:extLst>
                    <a:ext uri="{FF2B5EF4-FFF2-40B4-BE49-F238E27FC236}">
                      <a16:creationId xmlns:a16="http://schemas.microsoft.com/office/drawing/2014/main" id="{8667322D-F590-4547-8027-217EFA4C2389}"/>
                    </a:ext>
                  </a:extLst>
                </p:cNvPr>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96" name="Freeform 5">
                  <a:extLst>
                    <a:ext uri="{FF2B5EF4-FFF2-40B4-BE49-F238E27FC236}">
                      <a16:creationId xmlns:a16="http://schemas.microsoft.com/office/drawing/2014/main" id="{0A109586-5EC0-4576-BB77-666A7FB6FD8A}"/>
                    </a:ext>
                  </a:extLst>
                </p:cNvPr>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4" name="Freeform 5">
                <a:extLst>
                  <a:ext uri="{FF2B5EF4-FFF2-40B4-BE49-F238E27FC236}">
                    <a16:creationId xmlns:a16="http://schemas.microsoft.com/office/drawing/2014/main" id="{E5AB3BAD-F901-4604-96FE-9BC2B9AA78C6}"/>
                  </a:ext>
                </a:extLst>
              </p:cNvPr>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92" name="TextBox 9">
              <a:extLst>
                <a:ext uri="{FF2B5EF4-FFF2-40B4-BE49-F238E27FC236}">
                  <a16:creationId xmlns:a16="http://schemas.microsoft.com/office/drawing/2014/main" id="{9C300478-CE66-42AD-8A8A-983B62481E44}"/>
                </a:ext>
              </a:extLst>
            </p:cNvPr>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16044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9">
            <a:extLst>
              <a:ext uri="{FF2B5EF4-FFF2-40B4-BE49-F238E27FC236}">
                <a16:creationId xmlns:a16="http://schemas.microsoft.com/office/drawing/2014/main" id="{5A3A31C8-1DAE-40DC-9AD7-23525BE7F86D}"/>
              </a:ext>
            </a:extLst>
          </p:cNvPr>
          <p:cNvSpPr txBox="1"/>
          <p:nvPr/>
        </p:nvSpPr>
        <p:spPr>
          <a:xfrm>
            <a:off x="1396765" y="267722"/>
            <a:ext cx="5109137"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Pipeline</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：五级流水</a:t>
            </a:r>
          </a:p>
        </p:txBody>
      </p:sp>
      <p:grpSp>
        <p:nvGrpSpPr>
          <p:cNvPr id="90" name="组 13">
            <a:extLst>
              <a:ext uri="{FF2B5EF4-FFF2-40B4-BE49-F238E27FC236}">
                <a16:creationId xmlns:a16="http://schemas.microsoft.com/office/drawing/2014/main" id="{5EABF695-EF01-4E10-9B0C-E9ECB904F4A4}"/>
              </a:ext>
            </a:extLst>
          </p:cNvPr>
          <p:cNvGrpSpPr/>
          <p:nvPr/>
        </p:nvGrpSpPr>
        <p:grpSpPr>
          <a:xfrm>
            <a:off x="176600" y="1"/>
            <a:ext cx="1240327" cy="1270000"/>
            <a:chOff x="1916275" y="1744109"/>
            <a:chExt cx="3097841" cy="3655177"/>
          </a:xfrm>
        </p:grpSpPr>
        <p:grpSp>
          <p:nvGrpSpPr>
            <p:cNvPr id="91" name="组 11">
              <a:extLst>
                <a:ext uri="{FF2B5EF4-FFF2-40B4-BE49-F238E27FC236}">
                  <a16:creationId xmlns:a16="http://schemas.microsoft.com/office/drawing/2014/main" id="{A9D5181D-23D4-4D05-9F2E-B70CB080C952}"/>
                </a:ext>
              </a:extLst>
            </p:cNvPr>
            <p:cNvGrpSpPr/>
            <p:nvPr/>
          </p:nvGrpSpPr>
          <p:grpSpPr>
            <a:xfrm>
              <a:off x="1916275" y="1744109"/>
              <a:ext cx="3097841" cy="3655177"/>
              <a:chOff x="988820" y="1214437"/>
              <a:chExt cx="4031432" cy="4756731"/>
            </a:xfrm>
          </p:grpSpPr>
          <p:grpSp>
            <p:nvGrpSpPr>
              <p:cNvPr id="93" name="Group 5">
                <a:extLst>
                  <a:ext uri="{FF2B5EF4-FFF2-40B4-BE49-F238E27FC236}">
                    <a16:creationId xmlns:a16="http://schemas.microsoft.com/office/drawing/2014/main" id="{C043C813-9100-4D09-8B65-6B2D7E81A894}"/>
                  </a:ext>
                </a:extLst>
              </p:cNvPr>
              <p:cNvGrpSpPr/>
              <p:nvPr/>
            </p:nvGrpSpPr>
            <p:grpSpPr>
              <a:xfrm>
                <a:off x="988820" y="1214437"/>
                <a:ext cx="3965903" cy="4756731"/>
                <a:chOff x="712413" y="1867390"/>
                <a:chExt cx="2303864" cy="2763270"/>
              </a:xfrm>
            </p:grpSpPr>
            <p:sp>
              <p:nvSpPr>
                <p:cNvPr id="95" name="Freeform 6">
                  <a:extLst>
                    <a:ext uri="{FF2B5EF4-FFF2-40B4-BE49-F238E27FC236}">
                      <a16:creationId xmlns:a16="http://schemas.microsoft.com/office/drawing/2014/main" id="{8667322D-F590-4547-8027-217EFA4C2389}"/>
                    </a:ext>
                  </a:extLst>
                </p:cNvPr>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96" name="Freeform 5">
                  <a:extLst>
                    <a:ext uri="{FF2B5EF4-FFF2-40B4-BE49-F238E27FC236}">
                      <a16:creationId xmlns:a16="http://schemas.microsoft.com/office/drawing/2014/main" id="{0A109586-5EC0-4576-BB77-666A7FB6FD8A}"/>
                    </a:ext>
                  </a:extLst>
                </p:cNvPr>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4" name="Freeform 5">
                <a:extLst>
                  <a:ext uri="{FF2B5EF4-FFF2-40B4-BE49-F238E27FC236}">
                    <a16:creationId xmlns:a16="http://schemas.microsoft.com/office/drawing/2014/main" id="{E5AB3BAD-F901-4604-96FE-9BC2B9AA78C6}"/>
                  </a:ext>
                </a:extLst>
              </p:cNvPr>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92" name="TextBox 9">
              <a:extLst>
                <a:ext uri="{FF2B5EF4-FFF2-40B4-BE49-F238E27FC236}">
                  <a16:creationId xmlns:a16="http://schemas.microsoft.com/office/drawing/2014/main" id="{9C300478-CE66-42AD-8A8A-983B62481E44}"/>
                </a:ext>
              </a:extLst>
            </p:cNvPr>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97" name="Rectangle 2">
            <a:extLst>
              <a:ext uri="{FF2B5EF4-FFF2-40B4-BE49-F238E27FC236}">
                <a16:creationId xmlns:a16="http://schemas.microsoft.com/office/drawing/2014/main" id="{AC4A6D23-C540-4E35-BC95-074CC6F50482}"/>
              </a:ext>
            </a:extLst>
          </p:cNvPr>
          <p:cNvSpPr txBox="1">
            <a:spLocks noChangeArrowheads="1"/>
          </p:cNvSpPr>
          <p:nvPr/>
        </p:nvSpPr>
        <p:spPr>
          <a:xfrm>
            <a:off x="2659110" y="896301"/>
            <a:ext cx="7162800" cy="1143000"/>
          </a:xfrm>
          <a:prstGeom prst="rect">
            <a:avLst/>
          </a:prstGeom>
          <a:noFill/>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CN" sz="2800" dirty="0">
                <a:latin typeface="xiaomi+google59283" panose="03000502000000000000" pitchFamily="66" charset="-128"/>
                <a:ea typeface="xiaomi+google59283" panose="03000502000000000000" pitchFamily="66" charset="-128"/>
                <a:cs typeface="xiaomi+google59283" panose="03000502000000000000" pitchFamily="66" charset="-128"/>
              </a:rPr>
              <a:t>Visualizing Pipelining</a:t>
            </a:r>
            <a:br>
              <a:rPr lang="en-US" altLang="zh-CN" sz="2800" dirty="0">
                <a:latin typeface="xiaomi+google59283" panose="03000502000000000000" pitchFamily="66" charset="-128"/>
                <a:ea typeface="xiaomi+google59283" panose="03000502000000000000" pitchFamily="66" charset="-128"/>
                <a:cs typeface="xiaomi+google59283" panose="03000502000000000000" pitchFamily="66" charset="-128"/>
              </a:rPr>
            </a:br>
            <a:r>
              <a:rPr lang="en-US" altLang="zh-CN" sz="1400" dirty="0">
                <a:solidFill>
                  <a:schemeClr val="tx1"/>
                </a:solidFill>
                <a:latin typeface="xiaomi+google59283" panose="03000502000000000000" pitchFamily="66" charset="-128"/>
                <a:ea typeface="xiaomi+google59283" panose="03000502000000000000" pitchFamily="66" charset="-128"/>
                <a:cs typeface="xiaomi+google59283" panose="03000502000000000000" pitchFamily="66" charset="-128"/>
              </a:rPr>
              <a:t>Figure 3.3, Page 133 , CA:AQA 2e</a:t>
            </a:r>
          </a:p>
        </p:txBody>
      </p:sp>
      <p:sp>
        <p:nvSpPr>
          <p:cNvPr id="98" name="Rectangle 4">
            <a:extLst>
              <a:ext uri="{FF2B5EF4-FFF2-40B4-BE49-F238E27FC236}">
                <a16:creationId xmlns:a16="http://schemas.microsoft.com/office/drawing/2014/main" id="{15567B56-2ADA-44C9-9CF5-97C0280B0A05}"/>
              </a:ext>
            </a:extLst>
          </p:cNvPr>
          <p:cNvSpPr>
            <a:spLocks noChangeArrowheads="1"/>
          </p:cNvSpPr>
          <p:nvPr/>
        </p:nvSpPr>
        <p:spPr bwMode="auto">
          <a:xfrm>
            <a:off x="2197880" y="2552071"/>
            <a:ext cx="388937" cy="31099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b="1" i="1">
                <a:ea typeface="宋体" panose="02010600030101010101" pitchFamily="2" charset="-122"/>
              </a:rPr>
              <a:t>I</a:t>
            </a:r>
          </a:p>
          <a:p>
            <a:pPr algn="ctr"/>
            <a:r>
              <a:rPr lang="en-US" altLang="zh-CN" b="1" i="1">
                <a:ea typeface="宋体" panose="02010600030101010101" pitchFamily="2" charset="-122"/>
              </a:rPr>
              <a:t>n</a:t>
            </a:r>
          </a:p>
          <a:p>
            <a:pPr algn="ctr"/>
            <a:r>
              <a:rPr lang="en-US" altLang="zh-CN" b="1" i="1">
                <a:ea typeface="宋体" panose="02010600030101010101" pitchFamily="2" charset="-122"/>
              </a:rPr>
              <a:t>s</a:t>
            </a:r>
          </a:p>
          <a:p>
            <a:pPr algn="ctr"/>
            <a:r>
              <a:rPr lang="en-US" altLang="zh-CN" b="1" i="1">
                <a:ea typeface="宋体" panose="02010600030101010101" pitchFamily="2" charset="-122"/>
              </a:rPr>
              <a:t>t</a:t>
            </a:r>
          </a:p>
          <a:p>
            <a:pPr algn="ctr"/>
            <a:r>
              <a:rPr lang="en-US" altLang="zh-CN" b="1" i="1">
                <a:ea typeface="宋体" panose="02010600030101010101" pitchFamily="2" charset="-122"/>
              </a:rPr>
              <a:t>r.</a:t>
            </a:r>
          </a:p>
          <a:p>
            <a:pPr algn="ctr"/>
            <a:endParaRPr lang="en-US" altLang="zh-CN" b="1" i="1">
              <a:ea typeface="宋体" panose="02010600030101010101" pitchFamily="2" charset="-122"/>
            </a:endParaRPr>
          </a:p>
          <a:p>
            <a:pPr algn="ctr"/>
            <a:r>
              <a:rPr lang="en-US" altLang="zh-CN" b="1" i="1">
                <a:ea typeface="宋体" panose="02010600030101010101" pitchFamily="2" charset="-122"/>
              </a:rPr>
              <a:t>O</a:t>
            </a:r>
          </a:p>
          <a:p>
            <a:pPr algn="ctr"/>
            <a:r>
              <a:rPr lang="en-US" altLang="zh-CN" b="1" i="1">
                <a:ea typeface="宋体" panose="02010600030101010101" pitchFamily="2" charset="-122"/>
              </a:rPr>
              <a:t>r</a:t>
            </a:r>
          </a:p>
          <a:p>
            <a:pPr algn="ctr"/>
            <a:r>
              <a:rPr lang="en-US" altLang="zh-CN" b="1" i="1">
                <a:ea typeface="宋体" panose="02010600030101010101" pitchFamily="2" charset="-122"/>
              </a:rPr>
              <a:t>d</a:t>
            </a:r>
          </a:p>
          <a:p>
            <a:pPr algn="ctr"/>
            <a:r>
              <a:rPr lang="en-US" altLang="zh-CN" b="1" i="1">
                <a:ea typeface="宋体" panose="02010600030101010101" pitchFamily="2" charset="-122"/>
              </a:rPr>
              <a:t>e</a:t>
            </a:r>
          </a:p>
          <a:p>
            <a:pPr algn="ctr"/>
            <a:r>
              <a:rPr lang="en-US" altLang="zh-CN" b="1" i="1">
                <a:ea typeface="宋体" panose="02010600030101010101" pitchFamily="2" charset="-122"/>
              </a:rPr>
              <a:t>r</a:t>
            </a:r>
          </a:p>
        </p:txBody>
      </p:sp>
      <p:sp>
        <p:nvSpPr>
          <p:cNvPr id="99" name="Line 5">
            <a:extLst>
              <a:ext uri="{FF2B5EF4-FFF2-40B4-BE49-F238E27FC236}">
                <a16:creationId xmlns:a16="http://schemas.microsoft.com/office/drawing/2014/main" id="{097ED6F3-557B-4373-9D0A-EEB1965AC426}"/>
              </a:ext>
            </a:extLst>
          </p:cNvPr>
          <p:cNvSpPr>
            <a:spLocks noChangeShapeType="1"/>
          </p:cNvSpPr>
          <p:nvPr/>
        </p:nvSpPr>
        <p:spPr bwMode="auto">
          <a:xfrm>
            <a:off x="2745567" y="2628271"/>
            <a:ext cx="0" cy="30226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Rectangle 7">
            <a:extLst>
              <a:ext uri="{FF2B5EF4-FFF2-40B4-BE49-F238E27FC236}">
                <a16:creationId xmlns:a16="http://schemas.microsoft.com/office/drawing/2014/main" id="{05C9DE98-E5FF-44C3-8679-489E8600614B}"/>
              </a:ext>
            </a:extLst>
          </p:cNvPr>
          <p:cNvSpPr>
            <a:spLocks noChangeArrowheads="1"/>
          </p:cNvSpPr>
          <p:nvPr/>
        </p:nvSpPr>
        <p:spPr bwMode="auto">
          <a:xfrm>
            <a:off x="5093480" y="1621796"/>
            <a:ext cx="2374900" cy="363538"/>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r>
              <a:rPr lang="en-US" altLang="zh-CN" i="1">
                <a:ea typeface="宋体" panose="02010600030101010101" pitchFamily="2" charset="-122"/>
              </a:rPr>
              <a:t>Time (clock cycles)</a:t>
            </a:r>
          </a:p>
        </p:txBody>
      </p:sp>
      <p:sp>
        <p:nvSpPr>
          <p:cNvPr id="101" name="Rectangle 8">
            <a:extLst>
              <a:ext uri="{FF2B5EF4-FFF2-40B4-BE49-F238E27FC236}">
                <a16:creationId xmlns:a16="http://schemas.microsoft.com/office/drawing/2014/main" id="{E5CC3D18-3E81-483E-ACCD-2CFB336E6611}"/>
              </a:ext>
            </a:extLst>
          </p:cNvPr>
          <p:cNvSpPr>
            <a:spLocks noChangeArrowheads="1"/>
          </p:cNvSpPr>
          <p:nvPr/>
        </p:nvSpPr>
        <p:spPr bwMode="auto">
          <a:xfrm>
            <a:off x="2936067" y="1656721"/>
            <a:ext cx="1447800" cy="285750"/>
          </a:xfrm>
          <a:prstGeom prst="rect">
            <a:avLst/>
          </a:prstGeom>
          <a:solidFill>
            <a:schemeClr val="bg1"/>
          </a:solidFill>
          <a:ln>
            <a:noFill/>
          </a:ln>
          <a:effectLst/>
          <a:extLs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grpSp>
        <p:nvGrpSpPr>
          <p:cNvPr id="102" name="Group 512">
            <a:extLst>
              <a:ext uri="{FF2B5EF4-FFF2-40B4-BE49-F238E27FC236}">
                <a16:creationId xmlns:a16="http://schemas.microsoft.com/office/drawing/2014/main" id="{5DF916C1-46A9-445A-A92F-220F097F4174}"/>
              </a:ext>
            </a:extLst>
          </p:cNvPr>
          <p:cNvGrpSpPr>
            <a:grpSpLocks/>
          </p:cNvGrpSpPr>
          <p:nvPr/>
        </p:nvGrpSpPr>
        <p:grpSpPr bwMode="auto">
          <a:xfrm>
            <a:off x="2974167" y="2018671"/>
            <a:ext cx="6851650" cy="4572000"/>
            <a:chOff x="816" y="1056"/>
            <a:chExt cx="4316" cy="2880"/>
          </a:xfrm>
        </p:grpSpPr>
        <p:sp>
          <p:nvSpPr>
            <p:cNvPr id="103" name="Line 6">
              <a:extLst>
                <a:ext uri="{FF2B5EF4-FFF2-40B4-BE49-F238E27FC236}">
                  <a16:creationId xmlns:a16="http://schemas.microsoft.com/office/drawing/2014/main" id="{D6A97D2B-E4D3-4216-ADE4-F0AB52111661}"/>
                </a:ext>
              </a:extLst>
            </p:cNvPr>
            <p:cNvSpPr>
              <a:spLocks noChangeShapeType="1"/>
            </p:cNvSpPr>
            <p:nvPr/>
          </p:nvSpPr>
          <p:spPr bwMode="auto">
            <a:xfrm>
              <a:off x="816" y="1056"/>
              <a:ext cx="4144" cy="1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4" name="Group 255">
              <a:extLst>
                <a:ext uri="{FF2B5EF4-FFF2-40B4-BE49-F238E27FC236}">
                  <a16:creationId xmlns:a16="http://schemas.microsoft.com/office/drawing/2014/main" id="{EA574D14-8F56-4743-BF6C-418945AD8468}"/>
                </a:ext>
              </a:extLst>
            </p:cNvPr>
            <p:cNvGrpSpPr>
              <a:grpSpLocks/>
            </p:cNvGrpSpPr>
            <p:nvPr/>
          </p:nvGrpSpPr>
          <p:grpSpPr bwMode="auto">
            <a:xfrm>
              <a:off x="1094" y="1440"/>
              <a:ext cx="2444" cy="441"/>
              <a:chOff x="1962" y="1200"/>
              <a:chExt cx="1910" cy="441"/>
            </a:xfrm>
          </p:grpSpPr>
          <p:grpSp>
            <p:nvGrpSpPr>
              <p:cNvPr id="222" name="Group 256">
                <a:extLst>
                  <a:ext uri="{FF2B5EF4-FFF2-40B4-BE49-F238E27FC236}">
                    <a16:creationId xmlns:a16="http://schemas.microsoft.com/office/drawing/2014/main" id="{CA6AABF7-E6DF-4958-9CF8-C8C3709AD99A}"/>
                  </a:ext>
                </a:extLst>
              </p:cNvPr>
              <p:cNvGrpSpPr>
                <a:grpSpLocks noChangeAspect="1"/>
              </p:cNvGrpSpPr>
              <p:nvPr/>
            </p:nvGrpSpPr>
            <p:grpSpPr bwMode="auto">
              <a:xfrm>
                <a:off x="2429" y="1304"/>
                <a:ext cx="221" cy="233"/>
                <a:chOff x="1374" y="528"/>
                <a:chExt cx="480" cy="432"/>
              </a:xfrm>
            </p:grpSpPr>
            <p:grpSp>
              <p:nvGrpSpPr>
                <p:cNvPr id="251" name="Group 257">
                  <a:extLst>
                    <a:ext uri="{FF2B5EF4-FFF2-40B4-BE49-F238E27FC236}">
                      <a16:creationId xmlns:a16="http://schemas.microsoft.com/office/drawing/2014/main" id="{00B47AEA-202F-41FF-B2EB-79997AA37490}"/>
                    </a:ext>
                  </a:extLst>
                </p:cNvPr>
                <p:cNvGrpSpPr>
                  <a:grpSpLocks noChangeAspect="1"/>
                </p:cNvGrpSpPr>
                <p:nvPr/>
              </p:nvGrpSpPr>
              <p:grpSpPr bwMode="auto">
                <a:xfrm>
                  <a:off x="1374" y="528"/>
                  <a:ext cx="480" cy="432"/>
                  <a:chOff x="1392" y="528"/>
                  <a:chExt cx="480" cy="432"/>
                </a:xfrm>
              </p:grpSpPr>
              <p:sp>
                <p:nvSpPr>
                  <p:cNvPr id="253" name="Rectangle 258">
                    <a:extLst>
                      <a:ext uri="{FF2B5EF4-FFF2-40B4-BE49-F238E27FC236}">
                        <a16:creationId xmlns:a16="http://schemas.microsoft.com/office/drawing/2014/main" id="{2BCA80DF-2064-4954-8340-CED9A30C3DC8}"/>
                      </a:ext>
                    </a:extLst>
                  </p:cNvPr>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254" name="Rectangle 259">
                    <a:extLst>
                      <a:ext uri="{FF2B5EF4-FFF2-40B4-BE49-F238E27FC236}">
                        <a16:creationId xmlns:a16="http://schemas.microsoft.com/office/drawing/2014/main" id="{9385C82C-0EA9-4101-92F6-E277439AE474}"/>
                      </a:ext>
                    </a:extLst>
                  </p:cNvPr>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zh-CN" sz="1000" b="1">
                      <a:ea typeface="宋体" panose="02010600030101010101" pitchFamily="2" charset="-122"/>
                    </a:endParaRPr>
                  </a:p>
                </p:txBody>
              </p:sp>
            </p:grpSp>
            <p:sp>
              <p:nvSpPr>
                <p:cNvPr id="252" name="Text Box 260">
                  <a:extLst>
                    <a:ext uri="{FF2B5EF4-FFF2-40B4-BE49-F238E27FC236}">
                      <a16:creationId xmlns:a16="http://schemas.microsoft.com/office/drawing/2014/main" id="{63A3E7CC-D81A-4DCF-83D1-6978B911600A}"/>
                    </a:ext>
                  </a:extLst>
                </p:cNvPr>
                <p:cNvSpPr txBox="1">
                  <a:spLocks noChangeAspect="1" noChangeArrowheads="1"/>
                </p:cNvSpPr>
                <p:nvPr/>
              </p:nvSpPr>
              <p:spPr bwMode="auto">
                <a:xfrm>
                  <a:off x="1400" y="574"/>
                  <a:ext cx="432"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000" b="1">
                      <a:ea typeface="宋体" panose="02010600030101010101" pitchFamily="2" charset="-122"/>
                    </a:rPr>
                    <a:t>Reg</a:t>
                  </a:r>
                </a:p>
              </p:txBody>
            </p:sp>
          </p:grpSp>
          <p:sp>
            <p:nvSpPr>
              <p:cNvPr id="223" name="Line 261">
                <a:extLst>
                  <a:ext uri="{FF2B5EF4-FFF2-40B4-BE49-F238E27FC236}">
                    <a16:creationId xmlns:a16="http://schemas.microsoft.com/office/drawing/2014/main" id="{AE4D0218-8D62-453F-A35D-94494AFEEB40}"/>
                  </a:ext>
                </a:extLst>
              </p:cNvPr>
              <p:cNvSpPr>
                <a:spLocks noChangeAspect="1" noChangeShapeType="1"/>
              </p:cNvSpPr>
              <p:nvPr/>
            </p:nvSpPr>
            <p:spPr bwMode="auto">
              <a:xfrm>
                <a:off x="2651" y="1351"/>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4" name="Line 262">
                <a:extLst>
                  <a:ext uri="{FF2B5EF4-FFF2-40B4-BE49-F238E27FC236}">
                    <a16:creationId xmlns:a16="http://schemas.microsoft.com/office/drawing/2014/main" id="{6A7EF09A-F650-4D3E-9B18-847069837FD7}"/>
                  </a:ext>
                </a:extLst>
              </p:cNvPr>
              <p:cNvSpPr>
                <a:spLocks noChangeAspect="1" noChangeShapeType="1"/>
              </p:cNvSpPr>
              <p:nvPr/>
            </p:nvSpPr>
            <p:spPr bwMode="auto">
              <a:xfrm>
                <a:off x="2651" y="1490"/>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25" name="Group 263">
                <a:extLst>
                  <a:ext uri="{FF2B5EF4-FFF2-40B4-BE49-F238E27FC236}">
                    <a16:creationId xmlns:a16="http://schemas.microsoft.com/office/drawing/2014/main" id="{5EABF7ED-F774-4DC9-ACB6-84FC48F12324}"/>
                  </a:ext>
                </a:extLst>
              </p:cNvPr>
              <p:cNvGrpSpPr>
                <a:grpSpLocks noChangeAspect="1"/>
              </p:cNvGrpSpPr>
              <p:nvPr/>
            </p:nvGrpSpPr>
            <p:grpSpPr bwMode="auto">
              <a:xfrm>
                <a:off x="2851" y="1235"/>
                <a:ext cx="199" cy="371"/>
                <a:chOff x="2991" y="411"/>
                <a:chExt cx="359" cy="768"/>
              </a:xfrm>
            </p:grpSpPr>
            <p:sp>
              <p:nvSpPr>
                <p:cNvPr id="247" name="AutoShape 264">
                  <a:extLst>
                    <a:ext uri="{FF2B5EF4-FFF2-40B4-BE49-F238E27FC236}">
                      <a16:creationId xmlns:a16="http://schemas.microsoft.com/office/drawing/2014/main" id="{8BCDE18A-82ED-4D8E-B699-FC19D3C7A5B6}"/>
                    </a:ext>
                  </a:extLst>
                </p:cNvPr>
                <p:cNvSpPr>
                  <a:spLocks noChangeAspect="1" noChangeArrowheads="1"/>
                </p:cNvSpPr>
                <p:nvPr/>
              </p:nvSpPr>
              <p:spPr bwMode="auto">
                <a:xfrm rot="-5400000">
                  <a:off x="2798" y="626"/>
                  <a:ext cx="768" cy="3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48" name="AutoShape 265">
                  <a:extLst>
                    <a:ext uri="{FF2B5EF4-FFF2-40B4-BE49-F238E27FC236}">
                      <a16:creationId xmlns:a16="http://schemas.microsoft.com/office/drawing/2014/main" id="{75C6D08A-CCB7-4127-B0BA-85FE9E978F86}"/>
                    </a:ext>
                  </a:extLst>
                </p:cNvPr>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249" name="Freeform 266">
                  <a:extLst>
                    <a:ext uri="{FF2B5EF4-FFF2-40B4-BE49-F238E27FC236}">
                      <a16:creationId xmlns:a16="http://schemas.microsoft.com/office/drawing/2014/main" id="{CC588AE1-CF5A-4AD9-8015-3A986C41CD30}"/>
                    </a:ext>
                  </a:extLst>
                </p:cNvPr>
                <p:cNvSpPr>
                  <a:spLocks noChangeAspect="1"/>
                </p:cNvSpPr>
                <p:nvPr/>
              </p:nvSpPr>
              <p:spPr bwMode="auto">
                <a:xfrm rot="5400000">
                  <a:off x="2974" y="725"/>
                  <a:ext cx="218" cy="139"/>
                </a:xfrm>
                <a:custGeom>
                  <a:avLst/>
                  <a:gdLst>
                    <a:gd name="T0" fmla="*/ 0 w 384"/>
                    <a:gd name="T1" fmla="*/ 1 h 288"/>
                    <a:gd name="T2" fmla="*/ 3 w 384"/>
                    <a:gd name="T3" fmla="*/ 0 h 288"/>
                    <a:gd name="T4" fmla="*/ 7 w 384"/>
                    <a:gd name="T5" fmla="*/ 1 h 288"/>
                    <a:gd name="T6" fmla="*/ 0 60000 65536"/>
                    <a:gd name="T7" fmla="*/ 0 60000 65536"/>
                    <a:gd name="T8" fmla="*/ 0 60000 65536"/>
                  </a:gdLst>
                  <a:ahLst/>
                  <a:cxnLst>
                    <a:cxn ang="T6">
                      <a:pos x="T0" y="T1"/>
                    </a:cxn>
                    <a:cxn ang="T7">
                      <a:pos x="T2" y="T3"/>
                    </a:cxn>
                    <a:cxn ang="T8">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0" name="Text Box 267">
                  <a:extLst>
                    <a:ext uri="{FF2B5EF4-FFF2-40B4-BE49-F238E27FC236}">
                      <a16:creationId xmlns:a16="http://schemas.microsoft.com/office/drawing/2014/main" id="{B0210932-6C93-4A7D-AFBA-FEF8DB8F7E60}"/>
                    </a:ext>
                  </a:extLst>
                </p:cNvPr>
                <p:cNvSpPr txBox="1">
                  <a:spLocks noChangeAspect="1" noChangeArrowheads="1"/>
                </p:cNvSpPr>
                <p:nvPr/>
              </p:nvSpPr>
              <p:spPr bwMode="auto">
                <a:xfrm rot="-5400000">
                  <a:off x="2942" y="642"/>
                  <a:ext cx="575" cy="2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000" b="1">
                      <a:ea typeface="宋体" panose="02010600030101010101" pitchFamily="2" charset="-122"/>
                    </a:rPr>
                    <a:t>ALU</a:t>
                  </a:r>
                </a:p>
              </p:txBody>
            </p:sp>
          </p:grpSp>
          <p:sp>
            <p:nvSpPr>
              <p:cNvPr id="226" name="Line 268">
                <a:extLst>
                  <a:ext uri="{FF2B5EF4-FFF2-40B4-BE49-F238E27FC236}">
                    <a16:creationId xmlns:a16="http://schemas.microsoft.com/office/drawing/2014/main" id="{EA5A5077-89AC-4C25-A099-6B0970D361BF}"/>
                  </a:ext>
                </a:extLst>
              </p:cNvPr>
              <p:cNvSpPr>
                <a:spLocks noChangeAspect="1" noChangeShapeType="1"/>
              </p:cNvSpPr>
              <p:nvPr/>
            </p:nvSpPr>
            <p:spPr bwMode="auto">
              <a:xfrm>
                <a:off x="3052"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 name="Line 269">
                <a:extLst>
                  <a:ext uri="{FF2B5EF4-FFF2-40B4-BE49-F238E27FC236}">
                    <a16:creationId xmlns:a16="http://schemas.microsoft.com/office/drawing/2014/main" id="{16050EA6-4774-49E2-B3C4-2FC9DCA8F9E5}"/>
                  </a:ext>
                </a:extLst>
              </p:cNvPr>
              <p:cNvSpPr>
                <a:spLocks noChangeAspect="1" noChangeShapeType="1"/>
              </p:cNvSpPr>
              <p:nvPr/>
            </p:nvSpPr>
            <p:spPr bwMode="auto">
              <a:xfrm>
                <a:off x="3475"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28" name="Group 270">
                <a:extLst>
                  <a:ext uri="{FF2B5EF4-FFF2-40B4-BE49-F238E27FC236}">
                    <a16:creationId xmlns:a16="http://schemas.microsoft.com/office/drawing/2014/main" id="{A95D3ACA-A88C-44C7-A39F-48ADC86AC842}"/>
                  </a:ext>
                </a:extLst>
              </p:cNvPr>
              <p:cNvGrpSpPr>
                <a:grpSpLocks noChangeAspect="1"/>
              </p:cNvGrpSpPr>
              <p:nvPr/>
            </p:nvGrpSpPr>
            <p:grpSpPr bwMode="auto">
              <a:xfrm>
                <a:off x="3209" y="1305"/>
                <a:ext cx="275" cy="232"/>
                <a:chOff x="3853" y="576"/>
                <a:chExt cx="594" cy="480"/>
              </a:xfrm>
            </p:grpSpPr>
            <p:sp>
              <p:nvSpPr>
                <p:cNvPr id="245" name="Rectangle 271">
                  <a:extLst>
                    <a:ext uri="{FF2B5EF4-FFF2-40B4-BE49-F238E27FC236}">
                      <a16:creationId xmlns:a16="http://schemas.microsoft.com/office/drawing/2014/main" id="{B021D348-46C6-4A61-9D6D-3D867ABC3FFA}"/>
                    </a:ext>
                  </a:extLst>
                </p:cNvPr>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r"/>
                  <a:endParaRPr lang="zh-CN" altLang="zh-CN" sz="1000" b="1">
                    <a:ea typeface="宋体" panose="02010600030101010101" pitchFamily="2" charset="-122"/>
                  </a:endParaRPr>
                </a:p>
              </p:txBody>
            </p:sp>
            <p:sp>
              <p:nvSpPr>
                <p:cNvPr id="246" name="Text Box 272">
                  <a:extLst>
                    <a:ext uri="{FF2B5EF4-FFF2-40B4-BE49-F238E27FC236}">
                      <a16:creationId xmlns:a16="http://schemas.microsoft.com/office/drawing/2014/main" id="{976843A5-14B5-4F32-A860-66F4EC462996}"/>
                    </a:ext>
                  </a:extLst>
                </p:cNvPr>
                <p:cNvSpPr txBox="1">
                  <a:spLocks noChangeAspect="1" noChangeArrowheads="1"/>
                </p:cNvSpPr>
                <p:nvPr/>
              </p:nvSpPr>
              <p:spPr bwMode="auto">
                <a:xfrm>
                  <a:off x="3853" y="628"/>
                  <a:ext cx="594"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000" b="1">
                      <a:ea typeface="宋体" panose="02010600030101010101" pitchFamily="2" charset="-122"/>
                    </a:rPr>
                    <a:t>DMem</a:t>
                  </a:r>
                </a:p>
              </p:txBody>
            </p:sp>
          </p:grpSp>
          <p:sp>
            <p:nvSpPr>
              <p:cNvPr id="229" name="Freeform 273">
                <a:extLst>
                  <a:ext uri="{FF2B5EF4-FFF2-40B4-BE49-F238E27FC236}">
                    <a16:creationId xmlns:a16="http://schemas.microsoft.com/office/drawing/2014/main" id="{1B6C8622-8C11-48C9-8A0E-1FFE361ADA01}"/>
                  </a:ext>
                </a:extLst>
              </p:cNvPr>
              <p:cNvSpPr>
                <a:spLocks noChangeAspect="1"/>
              </p:cNvSpPr>
              <p:nvPr/>
            </p:nvSpPr>
            <p:spPr bwMode="auto">
              <a:xfrm>
                <a:off x="3208" y="1421"/>
                <a:ext cx="332" cy="185"/>
              </a:xfrm>
              <a:custGeom>
                <a:avLst/>
                <a:gdLst>
                  <a:gd name="T0" fmla="*/ 0 w 816"/>
                  <a:gd name="T1" fmla="*/ 0 h 384"/>
                  <a:gd name="T2" fmla="*/ 0 w 816"/>
                  <a:gd name="T3" fmla="*/ 2 h 384"/>
                  <a:gd name="T4" fmla="*/ 1 w 816"/>
                  <a:gd name="T5" fmla="*/ 2 h 384"/>
                  <a:gd name="T6" fmla="*/ 1 w 816"/>
                  <a:gd name="T7" fmla="*/ 1 h 384"/>
                  <a:gd name="T8" fmla="*/ 2 w 816"/>
                  <a:gd name="T9" fmla="*/ 1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0" name="Line 274">
                <a:extLst>
                  <a:ext uri="{FF2B5EF4-FFF2-40B4-BE49-F238E27FC236}">
                    <a16:creationId xmlns:a16="http://schemas.microsoft.com/office/drawing/2014/main" id="{015DFE1D-F5FB-4F49-B2EB-F2FDAC031391}"/>
                  </a:ext>
                </a:extLst>
              </p:cNvPr>
              <p:cNvSpPr>
                <a:spLocks noChangeAspect="1" noChangeShapeType="1"/>
              </p:cNvSpPr>
              <p:nvPr/>
            </p:nvSpPr>
            <p:spPr bwMode="auto">
              <a:xfrm>
                <a:off x="2199" y="1491"/>
                <a:ext cx="2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 name="Line 275">
                <a:extLst>
                  <a:ext uri="{FF2B5EF4-FFF2-40B4-BE49-F238E27FC236}">
                    <a16:creationId xmlns:a16="http://schemas.microsoft.com/office/drawing/2014/main" id="{C7ACA3A4-562A-4FA3-9D33-4360357161EF}"/>
                  </a:ext>
                </a:extLst>
              </p:cNvPr>
              <p:cNvSpPr>
                <a:spLocks noChangeAspect="1" noChangeShapeType="1"/>
              </p:cNvSpPr>
              <p:nvPr/>
            </p:nvSpPr>
            <p:spPr bwMode="auto">
              <a:xfrm>
                <a:off x="2169" y="1351"/>
                <a:ext cx="25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32" name="Group 276">
                <a:extLst>
                  <a:ext uri="{FF2B5EF4-FFF2-40B4-BE49-F238E27FC236}">
                    <a16:creationId xmlns:a16="http://schemas.microsoft.com/office/drawing/2014/main" id="{B5BF971D-FC37-45EF-89FD-24ECE8ECBB96}"/>
                  </a:ext>
                </a:extLst>
              </p:cNvPr>
              <p:cNvGrpSpPr>
                <a:grpSpLocks noChangeAspect="1"/>
              </p:cNvGrpSpPr>
              <p:nvPr/>
            </p:nvGrpSpPr>
            <p:grpSpPr bwMode="auto">
              <a:xfrm>
                <a:off x="1962" y="1305"/>
                <a:ext cx="290" cy="232"/>
                <a:chOff x="1123" y="576"/>
                <a:chExt cx="626" cy="480"/>
              </a:xfrm>
            </p:grpSpPr>
            <p:sp>
              <p:nvSpPr>
                <p:cNvPr id="243" name="Rectangle 277">
                  <a:extLst>
                    <a:ext uri="{FF2B5EF4-FFF2-40B4-BE49-F238E27FC236}">
                      <a16:creationId xmlns:a16="http://schemas.microsoft.com/office/drawing/2014/main" id="{15F9716A-B9F7-45D2-A650-14E2C6E2B4BF}"/>
                    </a:ext>
                  </a:extLst>
                </p:cNvPr>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r"/>
                  <a:endParaRPr lang="zh-CN" altLang="zh-CN" sz="1000" b="1">
                    <a:ea typeface="宋体" panose="02010600030101010101" pitchFamily="2" charset="-122"/>
                  </a:endParaRPr>
                </a:p>
              </p:txBody>
            </p:sp>
            <p:sp>
              <p:nvSpPr>
                <p:cNvPr id="244" name="Text Box 278">
                  <a:extLst>
                    <a:ext uri="{FF2B5EF4-FFF2-40B4-BE49-F238E27FC236}">
                      <a16:creationId xmlns:a16="http://schemas.microsoft.com/office/drawing/2014/main" id="{0085A7D5-34F4-4284-8D11-C0636F6CAD88}"/>
                    </a:ext>
                  </a:extLst>
                </p:cNvPr>
                <p:cNvSpPr txBox="1">
                  <a:spLocks noChangeAspect="1" noChangeArrowheads="1"/>
                </p:cNvSpPr>
                <p:nvPr/>
              </p:nvSpPr>
              <p:spPr bwMode="auto">
                <a:xfrm>
                  <a:off x="1123" y="628"/>
                  <a:ext cx="626"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000" b="1">
                      <a:ea typeface="宋体" panose="02010600030101010101" pitchFamily="2" charset="-122"/>
                    </a:rPr>
                    <a:t>Ifetch</a:t>
                  </a:r>
                </a:p>
              </p:txBody>
            </p:sp>
          </p:grpSp>
          <p:grpSp>
            <p:nvGrpSpPr>
              <p:cNvPr id="233" name="Group 279">
                <a:extLst>
                  <a:ext uri="{FF2B5EF4-FFF2-40B4-BE49-F238E27FC236}">
                    <a16:creationId xmlns:a16="http://schemas.microsoft.com/office/drawing/2014/main" id="{48081747-6C18-4CF9-A286-EB48281B995B}"/>
                  </a:ext>
                </a:extLst>
              </p:cNvPr>
              <p:cNvGrpSpPr>
                <a:grpSpLocks/>
              </p:cNvGrpSpPr>
              <p:nvPr/>
            </p:nvGrpSpPr>
            <p:grpSpPr bwMode="auto">
              <a:xfrm>
                <a:off x="2288" y="1200"/>
                <a:ext cx="1297" cy="441"/>
                <a:chOff x="2112" y="528"/>
                <a:chExt cx="2088" cy="681"/>
              </a:xfrm>
            </p:grpSpPr>
            <p:sp>
              <p:nvSpPr>
                <p:cNvPr id="239" name="Rectangle 280">
                  <a:extLst>
                    <a:ext uri="{FF2B5EF4-FFF2-40B4-BE49-F238E27FC236}">
                      <a16:creationId xmlns:a16="http://schemas.microsoft.com/office/drawing/2014/main" id="{C701AF0B-5CFC-4550-9AB2-A8E3A001BCDB}"/>
                    </a:ext>
                  </a:extLst>
                </p:cNvPr>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240" name="Rectangle 281">
                  <a:extLst>
                    <a:ext uri="{FF2B5EF4-FFF2-40B4-BE49-F238E27FC236}">
                      <a16:creationId xmlns:a16="http://schemas.microsoft.com/office/drawing/2014/main" id="{7F738DEC-568B-4216-A154-334FCA8903D3}"/>
                    </a:ext>
                  </a:extLst>
                </p:cNvPr>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241" name="Rectangle 282">
                  <a:extLst>
                    <a:ext uri="{FF2B5EF4-FFF2-40B4-BE49-F238E27FC236}">
                      <a16:creationId xmlns:a16="http://schemas.microsoft.com/office/drawing/2014/main" id="{27E78270-CBF5-4AF7-A052-3B9DBA39F670}"/>
                    </a:ext>
                  </a:extLst>
                </p:cNvPr>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242" name="Rectangle 283">
                  <a:extLst>
                    <a:ext uri="{FF2B5EF4-FFF2-40B4-BE49-F238E27FC236}">
                      <a16:creationId xmlns:a16="http://schemas.microsoft.com/office/drawing/2014/main" id="{30601014-ED49-47B6-9B2E-C79D00CD6FDC}"/>
                    </a:ext>
                  </a:extLst>
                </p:cNvPr>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grpSp>
          <p:grpSp>
            <p:nvGrpSpPr>
              <p:cNvPr id="234" name="Group 284">
                <a:extLst>
                  <a:ext uri="{FF2B5EF4-FFF2-40B4-BE49-F238E27FC236}">
                    <a16:creationId xmlns:a16="http://schemas.microsoft.com/office/drawing/2014/main" id="{B8A1E322-8595-4979-B57E-2A6EA015AA1E}"/>
                  </a:ext>
                </a:extLst>
              </p:cNvPr>
              <p:cNvGrpSpPr>
                <a:grpSpLocks noChangeAspect="1"/>
              </p:cNvGrpSpPr>
              <p:nvPr/>
            </p:nvGrpSpPr>
            <p:grpSpPr bwMode="auto">
              <a:xfrm flipH="1">
                <a:off x="3649" y="1296"/>
                <a:ext cx="223" cy="233"/>
                <a:chOff x="1374" y="528"/>
                <a:chExt cx="480" cy="432"/>
              </a:xfrm>
            </p:grpSpPr>
            <p:grpSp>
              <p:nvGrpSpPr>
                <p:cNvPr id="235" name="Group 285">
                  <a:extLst>
                    <a:ext uri="{FF2B5EF4-FFF2-40B4-BE49-F238E27FC236}">
                      <a16:creationId xmlns:a16="http://schemas.microsoft.com/office/drawing/2014/main" id="{7E869CAC-B2F6-4619-BD22-B1BF394BE385}"/>
                    </a:ext>
                  </a:extLst>
                </p:cNvPr>
                <p:cNvGrpSpPr>
                  <a:grpSpLocks noChangeAspect="1"/>
                </p:cNvGrpSpPr>
                <p:nvPr/>
              </p:nvGrpSpPr>
              <p:grpSpPr bwMode="auto">
                <a:xfrm>
                  <a:off x="1374" y="528"/>
                  <a:ext cx="480" cy="432"/>
                  <a:chOff x="1392" y="528"/>
                  <a:chExt cx="480" cy="432"/>
                </a:xfrm>
              </p:grpSpPr>
              <p:sp>
                <p:nvSpPr>
                  <p:cNvPr id="237" name="Rectangle 286">
                    <a:extLst>
                      <a:ext uri="{FF2B5EF4-FFF2-40B4-BE49-F238E27FC236}">
                        <a16:creationId xmlns:a16="http://schemas.microsoft.com/office/drawing/2014/main" id="{B4F42FE4-862B-446C-B07C-F949AEB52C7E}"/>
                      </a:ext>
                    </a:extLst>
                  </p:cNvPr>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238" name="Rectangle 287">
                    <a:extLst>
                      <a:ext uri="{FF2B5EF4-FFF2-40B4-BE49-F238E27FC236}">
                        <a16:creationId xmlns:a16="http://schemas.microsoft.com/office/drawing/2014/main" id="{A76B2BDD-A011-4115-9186-66248C05B0A4}"/>
                      </a:ext>
                    </a:extLst>
                  </p:cNvPr>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zh-CN" sz="1000" b="1">
                      <a:ea typeface="宋体" panose="02010600030101010101" pitchFamily="2" charset="-122"/>
                    </a:endParaRPr>
                  </a:p>
                </p:txBody>
              </p:sp>
            </p:grpSp>
            <p:sp>
              <p:nvSpPr>
                <p:cNvPr id="236" name="Text Box 288">
                  <a:extLst>
                    <a:ext uri="{FF2B5EF4-FFF2-40B4-BE49-F238E27FC236}">
                      <a16:creationId xmlns:a16="http://schemas.microsoft.com/office/drawing/2014/main" id="{8D2EEAF6-4446-4E64-AEE3-4E2428E366DE}"/>
                    </a:ext>
                  </a:extLst>
                </p:cNvPr>
                <p:cNvSpPr txBox="1">
                  <a:spLocks noChangeAspect="1" noChangeArrowheads="1"/>
                </p:cNvSpPr>
                <p:nvPr/>
              </p:nvSpPr>
              <p:spPr bwMode="auto">
                <a:xfrm>
                  <a:off x="1396" y="574"/>
                  <a:ext cx="428"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000" b="1">
                      <a:ea typeface="宋体" panose="02010600030101010101" pitchFamily="2" charset="-122"/>
                    </a:rPr>
                    <a:t>Reg</a:t>
                  </a:r>
                </a:p>
              </p:txBody>
            </p:sp>
          </p:grpSp>
        </p:grpSp>
        <p:grpSp>
          <p:nvGrpSpPr>
            <p:cNvPr id="105" name="Group 360">
              <a:extLst>
                <a:ext uri="{FF2B5EF4-FFF2-40B4-BE49-F238E27FC236}">
                  <a16:creationId xmlns:a16="http://schemas.microsoft.com/office/drawing/2014/main" id="{A76F7E85-6320-4EE1-87D0-6D5DA03600B2}"/>
                </a:ext>
              </a:extLst>
            </p:cNvPr>
            <p:cNvGrpSpPr>
              <a:grpSpLocks/>
            </p:cNvGrpSpPr>
            <p:nvPr/>
          </p:nvGrpSpPr>
          <p:grpSpPr bwMode="auto">
            <a:xfrm>
              <a:off x="1632" y="2016"/>
              <a:ext cx="2444" cy="441"/>
              <a:chOff x="1962" y="1200"/>
              <a:chExt cx="1910" cy="441"/>
            </a:xfrm>
          </p:grpSpPr>
          <p:grpSp>
            <p:nvGrpSpPr>
              <p:cNvPr id="189" name="Group 361">
                <a:extLst>
                  <a:ext uri="{FF2B5EF4-FFF2-40B4-BE49-F238E27FC236}">
                    <a16:creationId xmlns:a16="http://schemas.microsoft.com/office/drawing/2014/main" id="{C39BD462-B243-4DB2-B5A2-A646F8E43A67}"/>
                  </a:ext>
                </a:extLst>
              </p:cNvPr>
              <p:cNvGrpSpPr>
                <a:grpSpLocks noChangeAspect="1"/>
              </p:cNvGrpSpPr>
              <p:nvPr/>
            </p:nvGrpSpPr>
            <p:grpSpPr bwMode="auto">
              <a:xfrm>
                <a:off x="2429" y="1304"/>
                <a:ext cx="221" cy="233"/>
                <a:chOff x="1374" y="528"/>
                <a:chExt cx="480" cy="432"/>
              </a:xfrm>
            </p:grpSpPr>
            <p:grpSp>
              <p:nvGrpSpPr>
                <p:cNvPr id="218" name="Group 362">
                  <a:extLst>
                    <a:ext uri="{FF2B5EF4-FFF2-40B4-BE49-F238E27FC236}">
                      <a16:creationId xmlns:a16="http://schemas.microsoft.com/office/drawing/2014/main" id="{046CA17E-C6B0-4903-AD5B-748AEB5017E2}"/>
                    </a:ext>
                  </a:extLst>
                </p:cNvPr>
                <p:cNvGrpSpPr>
                  <a:grpSpLocks noChangeAspect="1"/>
                </p:cNvGrpSpPr>
                <p:nvPr/>
              </p:nvGrpSpPr>
              <p:grpSpPr bwMode="auto">
                <a:xfrm>
                  <a:off x="1374" y="528"/>
                  <a:ext cx="480" cy="432"/>
                  <a:chOff x="1392" y="528"/>
                  <a:chExt cx="480" cy="432"/>
                </a:xfrm>
              </p:grpSpPr>
              <p:sp>
                <p:nvSpPr>
                  <p:cNvPr id="220" name="Rectangle 363">
                    <a:extLst>
                      <a:ext uri="{FF2B5EF4-FFF2-40B4-BE49-F238E27FC236}">
                        <a16:creationId xmlns:a16="http://schemas.microsoft.com/office/drawing/2014/main" id="{E6CEC92F-29A2-4EA6-987B-05E7B6043F3A}"/>
                      </a:ext>
                    </a:extLst>
                  </p:cNvPr>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221" name="Rectangle 364">
                    <a:extLst>
                      <a:ext uri="{FF2B5EF4-FFF2-40B4-BE49-F238E27FC236}">
                        <a16:creationId xmlns:a16="http://schemas.microsoft.com/office/drawing/2014/main" id="{82453EC2-367C-4D58-B47F-4D64A60860C1}"/>
                      </a:ext>
                    </a:extLst>
                  </p:cNvPr>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zh-CN" sz="1000" b="1">
                      <a:ea typeface="宋体" panose="02010600030101010101" pitchFamily="2" charset="-122"/>
                    </a:endParaRPr>
                  </a:p>
                </p:txBody>
              </p:sp>
            </p:grpSp>
            <p:sp>
              <p:nvSpPr>
                <p:cNvPr id="219" name="Text Box 365">
                  <a:extLst>
                    <a:ext uri="{FF2B5EF4-FFF2-40B4-BE49-F238E27FC236}">
                      <a16:creationId xmlns:a16="http://schemas.microsoft.com/office/drawing/2014/main" id="{7D37703D-22CA-4BDD-9006-AE39E32D7FB2}"/>
                    </a:ext>
                  </a:extLst>
                </p:cNvPr>
                <p:cNvSpPr txBox="1">
                  <a:spLocks noChangeAspect="1" noChangeArrowheads="1"/>
                </p:cNvSpPr>
                <p:nvPr/>
              </p:nvSpPr>
              <p:spPr bwMode="auto">
                <a:xfrm>
                  <a:off x="1400" y="574"/>
                  <a:ext cx="432"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000" b="1">
                      <a:ea typeface="宋体" panose="02010600030101010101" pitchFamily="2" charset="-122"/>
                    </a:rPr>
                    <a:t>Reg</a:t>
                  </a:r>
                </a:p>
              </p:txBody>
            </p:sp>
          </p:grpSp>
          <p:sp>
            <p:nvSpPr>
              <p:cNvPr id="190" name="Line 366">
                <a:extLst>
                  <a:ext uri="{FF2B5EF4-FFF2-40B4-BE49-F238E27FC236}">
                    <a16:creationId xmlns:a16="http://schemas.microsoft.com/office/drawing/2014/main" id="{E26FDD4B-5CCC-4FD1-A391-95B07F30FF16}"/>
                  </a:ext>
                </a:extLst>
              </p:cNvPr>
              <p:cNvSpPr>
                <a:spLocks noChangeAspect="1" noChangeShapeType="1"/>
              </p:cNvSpPr>
              <p:nvPr/>
            </p:nvSpPr>
            <p:spPr bwMode="auto">
              <a:xfrm>
                <a:off x="2651" y="1351"/>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 name="Line 367">
                <a:extLst>
                  <a:ext uri="{FF2B5EF4-FFF2-40B4-BE49-F238E27FC236}">
                    <a16:creationId xmlns:a16="http://schemas.microsoft.com/office/drawing/2014/main" id="{53F595CE-A8DD-4A29-8C39-26643ACE8838}"/>
                  </a:ext>
                </a:extLst>
              </p:cNvPr>
              <p:cNvSpPr>
                <a:spLocks noChangeAspect="1" noChangeShapeType="1"/>
              </p:cNvSpPr>
              <p:nvPr/>
            </p:nvSpPr>
            <p:spPr bwMode="auto">
              <a:xfrm>
                <a:off x="2651" y="1490"/>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2" name="Group 368">
                <a:extLst>
                  <a:ext uri="{FF2B5EF4-FFF2-40B4-BE49-F238E27FC236}">
                    <a16:creationId xmlns:a16="http://schemas.microsoft.com/office/drawing/2014/main" id="{4713B2BA-915A-43B9-8FA0-0FC51B65FAD1}"/>
                  </a:ext>
                </a:extLst>
              </p:cNvPr>
              <p:cNvGrpSpPr>
                <a:grpSpLocks noChangeAspect="1"/>
              </p:cNvGrpSpPr>
              <p:nvPr/>
            </p:nvGrpSpPr>
            <p:grpSpPr bwMode="auto">
              <a:xfrm>
                <a:off x="2851" y="1235"/>
                <a:ext cx="199" cy="371"/>
                <a:chOff x="2991" y="411"/>
                <a:chExt cx="359" cy="768"/>
              </a:xfrm>
            </p:grpSpPr>
            <p:sp>
              <p:nvSpPr>
                <p:cNvPr id="214" name="AutoShape 369">
                  <a:extLst>
                    <a:ext uri="{FF2B5EF4-FFF2-40B4-BE49-F238E27FC236}">
                      <a16:creationId xmlns:a16="http://schemas.microsoft.com/office/drawing/2014/main" id="{0EE46A78-3CDB-4B31-9770-58527F9FF376}"/>
                    </a:ext>
                  </a:extLst>
                </p:cNvPr>
                <p:cNvSpPr>
                  <a:spLocks noChangeAspect="1" noChangeArrowheads="1"/>
                </p:cNvSpPr>
                <p:nvPr/>
              </p:nvSpPr>
              <p:spPr bwMode="auto">
                <a:xfrm rot="-5400000">
                  <a:off x="2798" y="626"/>
                  <a:ext cx="768" cy="3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15" name="AutoShape 370">
                  <a:extLst>
                    <a:ext uri="{FF2B5EF4-FFF2-40B4-BE49-F238E27FC236}">
                      <a16:creationId xmlns:a16="http://schemas.microsoft.com/office/drawing/2014/main" id="{23864757-63D7-4063-92F0-F5C1B3C306B6}"/>
                    </a:ext>
                  </a:extLst>
                </p:cNvPr>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216" name="Freeform 371">
                  <a:extLst>
                    <a:ext uri="{FF2B5EF4-FFF2-40B4-BE49-F238E27FC236}">
                      <a16:creationId xmlns:a16="http://schemas.microsoft.com/office/drawing/2014/main" id="{7735BDE1-2254-476A-A092-39C33608A5DF}"/>
                    </a:ext>
                  </a:extLst>
                </p:cNvPr>
                <p:cNvSpPr>
                  <a:spLocks noChangeAspect="1"/>
                </p:cNvSpPr>
                <p:nvPr/>
              </p:nvSpPr>
              <p:spPr bwMode="auto">
                <a:xfrm rot="5400000">
                  <a:off x="2974" y="725"/>
                  <a:ext cx="218" cy="139"/>
                </a:xfrm>
                <a:custGeom>
                  <a:avLst/>
                  <a:gdLst>
                    <a:gd name="T0" fmla="*/ 0 w 384"/>
                    <a:gd name="T1" fmla="*/ 1 h 288"/>
                    <a:gd name="T2" fmla="*/ 3 w 384"/>
                    <a:gd name="T3" fmla="*/ 0 h 288"/>
                    <a:gd name="T4" fmla="*/ 7 w 384"/>
                    <a:gd name="T5" fmla="*/ 1 h 288"/>
                    <a:gd name="T6" fmla="*/ 0 60000 65536"/>
                    <a:gd name="T7" fmla="*/ 0 60000 65536"/>
                    <a:gd name="T8" fmla="*/ 0 60000 65536"/>
                  </a:gdLst>
                  <a:ahLst/>
                  <a:cxnLst>
                    <a:cxn ang="T6">
                      <a:pos x="T0" y="T1"/>
                    </a:cxn>
                    <a:cxn ang="T7">
                      <a:pos x="T2" y="T3"/>
                    </a:cxn>
                    <a:cxn ang="T8">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 name="Text Box 372">
                  <a:extLst>
                    <a:ext uri="{FF2B5EF4-FFF2-40B4-BE49-F238E27FC236}">
                      <a16:creationId xmlns:a16="http://schemas.microsoft.com/office/drawing/2014/main" id="{32BF5E83-5D26-4778-A833-DA97E76ECC30}"/>
                    </a:ext>
                  </a:extLst>
                </p:cNvPr>
                <p:cNvSpPr txBox="1">
                  <a:spLocks noChangeAspect="1" noChangeArrowheads="1"/>
                </p:cNvSpPr>
                <p:nvPr/>
              </p:nvSpPr>
              <p:spPr bwMode="auto">
                <a:xfrm rot="-5400000">
                  <a:off x="2942" y="642"/>
                  <a:ext cx="575" cy="2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000" b="1">
                      <a:ea typeface="宋体" panose="02010600030101010101" pitchFamily="2" charset="-122"/>
                    </a:rPr>
                    <a:t>ALU</a:t>
                  </a:r>
                </a:p>
              </p:txBody>
            </p:sp>
          </p:grpSp>
          <p:sp>
            <p:nvSpPr>
              <p:cNvPr id="193" name="Line 373">
                <a:extLst>
                  <a:ext uri="{FF2B5EF4-FFF2-40B4-BE49-F238E27FC236}">
                    <a16:creationId xmlns:a16="http://schemas.microsoft.com/office/drawing/2014/main" id="{18A1F5E4-E7C0-4EAC-9918-C9D70ECC306B}"/>
                  </a:ext>
                </a:extLst>
              </p:cNvPr>
              <p:cNvSpPr>
                <a:spLocks noChangeAspect="1" noChangeShapeType="1"/>
              </p:cNvSpPr>
              <p:nvPr/>
            </p:nvSpPr>
            <p:spPr bwMode="auto">
              <a:xfrm>
                <a:off x="3052"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 name="Line 374">
                <a:extLst>
                  <a:ext uri="{FF2B5EF4-FFF2-40B4-BE49-F238E27FC236}">
                    <a16:creationId xmlns:a16="http://schemas.microsoft.com/office/drawing/2014/main" id="{41F92578-637C-440C-A3A1-894A43344FC6}"/>
                  </a:ext>
                </a:extLst>
              </p:cNvPr>
              <p:cNvSpPr>
                <a:spLocks noChangeAspect="1" noChangeShapeType="1"/>
              </p:cNvSpPr>
              <p:nvPr/>
            </p:nvSpPr>
            <p:spPr bwMode="auto">
              <a:xfrm>
                <a:off x="3475"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5" name="Group 375">
                <a:extLst>
                  <a:ext uri="{FF2B5EF4-FFF2-40B4-BE49-F238E27FC236}">
                    <a16:creationId xmlns:a16="http://schemas.microsoft.com/office/drawing/2014/main" id="{CC100CE5-44E0-4009-974D-C21D5EC871E6}"/>
                  </a:ext>
                </a:extLst>
              </p:cNvPr>
              <p:cNvGrpSpPr>
                <a:grpSpLocks noChangeAspect="1"/>
              </p:cNvGrpSpPr>
              <p:nvPr/>
            </p:nvGrpSpPr>
            <p:grpSpPr bwMode="auto">
              <a:xfrm>
                <a:off x="3209" y="1305"/>
                <a:ext cx="275" cy="232"/>
                <a:chOff x="3853" y="576"/>
                <a:chExt cx="594" cy="480"/>
              </a:xfrm>
            </p:grpSpPr>
            <p:sp>
              <p:nvSpPr>
                <p:cNvPr id="212" name="Rectangle 376">
                  <a:extLst>
                    <a:ext uri="{FF2B5EF4-FFF2-40B4-BE49-F238E27FC236}">
                      <a16:creationId xmlns:a16="http://schemas.microsoft.com/office/drawing/2014/main" id="{7D032672-9887-4C4F-A199-6B1B3ED0D595}"/>
                    </a:ext>
                  </a:extLst>
                </p:cNvPr>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r"/>
                  <a:endParaRPr lang="zh-CN" altLang="zh-CN" sz="1000" b="1">
                    <a:ea typeface="宋体" panose="02010600030101010101" pitchFamily="2" charset="-122"/>
                  </a:endParaRPr>
                </a:p>
              </p:txBody>
            </p:sp>
            <p:sp>
              <p:nvSpPr>
                <p:cNvPr id="213" name="Text Box 377">
                  <a:extLst>
                    <a:ext uri="{FF2B5EF4-FFF2-40B4-BE49-F238E27FC236}">
                      <a16:creationId xmlns:a16="http://schemas.microsoft.com/office/drawing/2014/main" id="{013A2169-A640-42F3-8452-79AE9AA148D9}"/>
                    </a:ext>
                  </a:extLst>
                </p:cNvPr>
                <p:cNvSpPr txBox="1">
                  <a:spLocks noChangeAspect="1" noChangeArrowheads="1"/>
                </p:cNvSpPr>
                <p:nvPr/>
              </p:nvSpPr>
              <p:spPr bwMode="auto">
                <a:xfrm>
                  <a:off x="3853" y="628"/>
                  <a:ext cx="594"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000" b="1">
                      <a:ea typeface="宋体" panose="02010600030101010101" pitchFamily="2" charset="-122"/>
                    </a:rPr>
                    <a:t>DMem</a:t>
                  </a:r>
                </a:p>
              </p:txBody>
            </p:sp>
          </p:grpSp>
          <p:sp>
            <p:nvSpPr>
              <p:cNvPr id="196" name="Freeform 378">
                <a:extLst>
                  <a:ext uri="{FF2B5EF4-FFF2-40B4-BE49-F238E27FC236}">
                    <a16:creationId xmlns:a16="http://schemas.microsoft.com/office/drawing/2014/main" id="{127C0D4C-EA18-452E-B90B-FA75115D183F}"/>
                  </a:ext>
                </a:extLst>
              </p:cNvPr>
              <p:cNvSpPr>
                <a:spLocks noChangeAspect="1"/>
              </p:cNvSpPr>
              <p:nvPr/>
            </p:nvSpPr>
            <p:spPr bwMode="auto">
              <a:xfrm>
                <a:off x="3208" y="1421"/>
                <a:ext cx="332" cy="185"/>
              </a:xfrm>
              <a:custGeom>
                <a:avLst/>
                <a:gdLst>
                  <a:gd name="T0" fmla="*/ 0 w 816"/>
                  <a:gd name="T1" fmla="*/ 0 h 384"/>
                  <a:gd name="T2" fmla="*/ 0 w 816"/>
                  <a:gd name="T3" fmla="*/ 2 h 384"/>
                  <a:gd name="T4" fmla="*/ 1 w 816"/>
                  <a:gd name="T5" fmla="*/ 2 h 384"/>
                  <a:gd name="T6" fmla="*/ 1 w 816"/>
                  <a:gd name="T7" fmla="*/ 1 h 384"/>
                  <a:gd name="T8" fmla="*/ 2 w 816"/>
                  <a:gd name="T9" fmla="*/ 1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7" name="Line 379">
                <a:extLst>
                  <a:ext uri="{FF2B5EF4-FFF2-40B4-BE49-F238E27FC236}">
                    <a16:creationId xmlns:a16="http://schemas.microsoft.com/office/drawing/2014/main" id="{3ACC7319-623B-4FFF-BB79-DF0F9A218069}"/>
                  </a:ext>
                </a:extLst>
              </p:cNvPr>
              <p:cNvSpPr>
                <a:spLocks noChangeAspect="1" noChangeShapeType="1"/>
              </p:cNvSpPr>
              <p:nvPr/>
            </p:nvSpPr>
            <p:spPr bwMode="auto">
              <a:xfrm>
                <a:off x="2199" y="1491"/>
                <a:ext cx="2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 name="Line 380">
                <a:extLst>
                  <a:ext uri="{FF2B5EF4-FFF2-40B4-BE49-F238E27FC236}">
                    <a16:creationId xmlns:a16="http://schemas.microsoft.com/office/drawing/2014/main" id="{055FD369-4D7F-4ED8-9479-7012A038403D}"/>
                  </a:ext>
                </a:extLst>
              </p:cNvPr>
              <p:cNvSpPr>
                <a:spLocks noChangeAspect="1" noChangeShapeType="1"/>
              </p:cNvSpPr>
              <p:nvPr/>
            </p:nvSpPr>
            <p:spPr bwMode="auto">
              <a:xfrm>
                <a:off x="2169" y="1351"/>
                <a:ext cx="25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9" name="Group 381">
                <a:extLst>
                  <a:ext uri="{FF2B5EF4-FFF2-40B4-BE49-F238E27FC236}">
                    <a16:creationId xmlns:a16="http://schemas.microsoft.com/office/drawing/2014/main" id="{A0AC2322-7DCA-45DD-8101-1F449AFA73EF}"/>
                  </a:ext>
                </a:extLst>
              </p:cNvPr>
              <p:cNvGrpSpPr>
                <a:grpSpLocks noChangeAspect="1"/>
              </p:cNvGrpSpPr>
              <p:nvPr/>
            </p:nvGrpSpPr>
            <p:grpSpPr bwMode="auto">
              <a:xfrm>
                <a:off x="1962" y="1305"/>
                <a:ext cx="290" cy="232"/>
                <a:chOff x="1123" y="576"/>
                <a:chExt cx="626" cy="480"/>
              </a:xfrm>
            </p:grpSpPr>
            <p:sp>
              <p:nvSpPr>
                <p:cNvPr id="210" name="Rectangle 382">
                  <a:extLst>
                    <a:ext uri="{FF2B5EF4-FFF2-40B4-BE49-F238E27FC236}">
                      <a16:creationId xmlns:a16="http://schemas.microsoft.com/office/drawing/2014/main" id="{2CBC4E5B-E35F-4502-BE42-EE3C28E3D224}"/>
                    </a:ext>
                  </a:extLst>
                </p:cNvPr>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r"/>
                  <a:endParaRPr lang="zh-CN" altLang="zh-CN" sz="1000" b="1">
                    <a:ea typeface="宋体" panose="02010600030101010101" pitchFamily="2" charset="-122"/>
                  </a:endParaRPr>
                </a:p>
              </p:txBody>
            </p:sp>
            <p:sp>
              <p:nvSpPr>
                <p:cNvPr id="211" name="Text Box 383">
                  <a:extLst>
                    <a:ext uri="{FF2B5EF4-FFF2-40B4-BE49-F238E27FC236}">
                      <a16:creationId xmlns:a16="http://schemas.microsoft.com/office/drawing/2014/main" id="{4EFDE692-97F9-447B-B829-F68A639C6765}"/>
                    </a:ext>
                  </a:extLst>
                </p:cNvPr>
                <p:cNvSpPr txBox="1">
                  <a:spLocks noChangeAspect="1" noChangeArrowheads="1"/>
                </p:cNvSpPr>
                <p:nvPr/>
              </p:nvSpPr>
              <p:spPr bwMode="auto">
                <a:xfrm>
                  <a:off x="1123" y="628"/>
                  <a:ext cx="626"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000" b="1">
                      <a:ea typeface="宋体" panose="02010600030101010101" pitchFamily="2" charset="-122"/>
                    </a:rPr>
                    <a:t>Ifetch</a:t>
                  </a:r>
                </a:p>
              </p:txBody>
            </p:sp>
          </p:grpSp>
          <p:grpSp>
            <p:nvGrpSpPr>
              <p:cNvPr id="200" name="Group 384">
                <a:extLst>
                  <a:ext uri="{FF2B5EF4-FFF2-40B4-BE49-F238E27FC236}">
                    <a16:creationId xmlns:a16="http://schemas.microsoft.com/office/drawing/2014/main" id="{6EEE2134-8CE0-4BAD-A380-A034439AAA30}"/>
                  </a:ext>
                </a:extLst>
              </p:cNvPr>
              <p:cNvGrpSpPr>
                <a:grpSpLocks/>
              </p:cNvGrpSpPr>
              <p:nvPr/>
            </p:nvGrpSpPr>
            <p:grpSpPr bwMode="auto">
              <a:xfrm>
                <a:off x="2288" y="1200"/>
                <a:ext cx="1297" cy="441"/>
                <a:chOff x="2112" y="528"/>
                <a:chExt cx="2088" cy="681"/>
              </a:xfrm>
            </p:grpSpPr>
            <p:sp>
              <p:nvSpPr>
                <p:cNvPr id="206" name="Rectangle 385">
                  <a:extLst>
                    <a:ext uri="{FF2B5EF4-FFF2-40B4-BE49-F238E27FC236}">
                      <a16:creationId xmlns:a16="http://schemas.microsoft.com/office/drawing/2014/main" id="{578266E6-CCEE-4C03-B658-012BD14B4465}"/>
                    </a:ext>
                  </a:extLst>
                </p:cNvPr>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207" name="Rectangle 386">
                  <a:extLst>
                    <a:ext uri="{FF2B5EF4-FFF2-40B4-BE49-F238E27FC236}">
                      <a16:creationId xmlns:a16="http://schemas.microsoft.com/office/drawing/2014/main" id="{E5BF6DA0-6DBE-4809-9117-A2BB962D8E45}"/>
                    </a:ext>
                  </a:extLst>
                </p:cNvPr>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208" name="Rectangle 387">
                  <a:extLst>
                    <a:ext uri="{FF2B5EF4-FFF2-40B4-BE49-F238E27FC236}">
                      <a16:creationId xmlns:a16="http://schemas.microsoft.com/office/drawing/2014/main" id="{EB5FD310-EFF7-4A45-8278-B70D24DD877B}"/>
                    </a:ext>
                  </a:extLst>
                </p:cNvPr>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209" name="Rectangle 388">
                  <a:extLst>
                    <a:ext uri="{FF2B5EF4-FFF2-40B4-BE49-F238E27FC236}">
                      <a16:creationId xmlns:a16="http://schemas.microsoft.com/office/drawing/2014/main" id="{58F887D6-75F0-464C-A39C-5D87A65E8B6C}"/>
                    </a:ext>
                  </a:extLst>
                </p:cNvPr>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grpSp>
          <p:grpSp>
            <p:nvGrpSpPr>
              <p:cNvPr id="201" name="Group 389">
                <a:extLst>
                  <a:ext uri="{FF2B5EF4-FFF2-40B4-BE49-F238E27FC236}">
                    <a16:creationId xmlns:a16="http://schemas.microsoft.com/office/drawing/2014/main" id="{E0CB39E8-8EC9-4417-A56C-DCBF11635159}"/>
                  </a:ext>
                </a:extLst>
              </p:cNvPr>
              <p:cNvGrpSpPr>
                <a:grpSpLocks noChangeAspect="1"/>
              </p:cNvGrpSpPr>
              <p:nvPr/>
            </p:nvGrpSpPr>
            <p:grpSpPr bwMode="auto">
              <a:xfrm flipH="1">
                <a:off x="3649" y="1296"/>
                <a:ext cx="223" cy="233"/>
                <a:chOff x="1374" y="528"/>
                <a:chExt cx="480" cy="432"/>
              </a:xfrm>
            </p:grpSpPr>
            <p:grpSp>
              <p:nvGrpSpPr>
                <p:cNvPr id="202" name="Group 390">
                  <a:extLst>
                    <a:ext uri="{FF2B5EF4-FFF2-40B4-BE49-F238E27FC236}">
                      <a16:creationId xmlns:a16="http://schemas.microsoft.com/office/drawing/2014/main" id="{F5C73B5C-886A-4156-8429-A907F2FC2043}"/>
                    </a:ext>
                  </a:extLst>
                </p:cNvPr>
                <p:cNvGrpSpPr>
                  <a:grpSpLocks noChangeAspect="1"/>
                </p:cNvGrpSpPr>
                <p:nvPr/>
              </p:nvGrpSpPr>
              <p:grpSpPr bwMode="auto">
                <a:xfrm>
                  <a:off x="1374" y="528"/>
                  <a:ext cx="480" cy="432"/>
                  <a:chOff x="1392" y="528"/>
                  <a:chExt cx="480" cy="432"/>
                </a:xfrm>
              </p:grpSpPr>
              <p:sp>
                <p:nvSpPr>
                  <p:cNvPr id="204" name="Rectangle 391">
                    <a:extLst>
                      <a:ext uri="{FF2B5EF4-FFF2-40B4-BE49-F238E27FC236}">
                        <a16:creationId xmlns:a16="http://schemas.microsoft.com/office/drawing/2014/main" id="{921C2186-C3A1-4187-B91E-A64CFB4661C2}"/>
                      </a:ext>
                    </a:extLst>
                  </p:cNvPr>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205" name="Rectangle 392">
                    <a:extLst>
                      <a:ext uri="{FF2B5EF4-FFF2-40B4-BE49-F238E27FC236}">
                        <a16:creationId xmlns:a16="http://schemas.microsoft.com/office/drawing/2014/main" id="{629D3632-7149-4C3F-8F28-85A6C3C91CDA}"/>
                      </a:ext>
                    </a:extLst>
                  </p:cNvPr>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zh-CN" sz="1000" b="1">
                      <a:ea typeface="宋体" panose="02010600030101010101" pitchFamily="2" charset="-122"/>
                    </a:endParaRPr>
                  </a:p>
                </p:txBody>
              </p:sp>
            </p:grpSp>
            <p:sp>
              <p:nvSpPr>
                <p:cNvPr id="203" name="Text Box 393">
                  <a:extLst>
                    <a:ext uri="{FF2B5EF4-FFF2-40B4-BE49-F238E27FC236}">
                      <a16:creationId xmlns:a16="http://schemas.microsoft.com/office/drawing/2014/main" id="{8C371949-ABF6-418F-B529-B65D75785AD1}"/>
                    </a:ext>
                  </a:extLst>
                </p:cNvPr>
                <p:cNvSpPr txBox="1">
                  <a:spLocks noChangeAspect="1" noChangeArrowheads="1"/>
                </p:cNvSpPr>
                <p:nvPr/>
              </p:nvSpPr>
              <p:spPr bwMode="auto">
                <a:xfrm>
                  <a:off x="1396" y="574"/>
                  <a:ext cx="428"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000" b="1">
                      <a:ea typeface="宋体" panose="02010600030101010101" pitchFamily="2" charset="-122"/>
                    </a:rPr>
                    <a:t>Reg</a:t>
                  </a:r>
                </a:p>
              </p:txBody>
            </p:sp>
          </p:grpSp>
        </p:grpSp>
        <p:grpSp>
          <p:nvGrpSpPr>
            <p:cNvPr id="106" name="Group 394">
              <a:extLst>
                <a:ext uri="{FF2B5EF4-FFF2-40B4-BE49-F238E27FC236}">
                  <a16:creationId xmlns:a16="http://schemas.microsoft.com/office/drawing/2014/main" id="{6C978AF5-1631-4438-A764-91BAF6A642B9}"/>
                </a:ext>
              </a:extLst>
            </p:cNvPr>
            <p:cNvGrpSpPr>
              <a:grpSpLocks/>
            </p:cNvGrpSpPr>
            <p:nvPr/>
          </p:nvGrpSpPr>
          <p:grpSpPr bwMode="auto">
            <a:xfrm>
              <a:off x="2160" y="2544"/>
              <a:ext cx="2444" cy="441"/>
              <a:chOff x="1962" y="1200"/>
              <a:chExt cx="1910" cy="441"/>
            </a:xfrm>
          </p:grpSpPr>
          <p:grpSp>
            <p:nvGrpSpPr>
              <p:cNvPr id="156" name="Group 395">
                <a:extLst>
                  <a:ext uri="{FF2B5EF4-FFF2-40B4-BE49-F238E27FC236}">
                    <a16:creationId xmlns:a16="http://schemas.microsoft.com/office/drawing/2014/main" id="{3B31B364-470C-4149-ADCA-3303E70A280E}"/>
                  </a:ext>
                </a:extLst>
              </p:cNvPr>
              <p:cNvGrpSpPr>
                <a:grpSpLocks noChangeAspect="1"/>
              </p:cNvGrpSpPr>
              <p:nvPr/>
            </p:nvGrpSpPr>
            <p:grpSpPr bwMode="auto">
              <a:xfrm>
                <a:off x="2429" y="1304"/>
                <a:ext cx="221" cy="233"/>
                <a:chOff x="1374" y="528"/>
                <a:chExt cx="480" cy="432"/>
              </a:xfrm>
            </p:grpSpPr>
            <p:grpSp>
              <p:nvGrpSpPr>
                <p:cNvPr id="185" name="Group 396">
                  <a:extLst>
                    <a:ext uri="{FF2B5EF4-FFF2-40B4-BE49-F238E27FC236}">
                      <a16:creationId xmlns:a16="http://schemas.microsoft.com/office/drawing/2014/main" id="{6A513020-8C29-4E53-93C9-C9C1629B9627}"/>
                    </a:ext>
                  </a:extLst>
                </p:cNvPr>
                <p:cNvGrpSpPr>
                  <a:grpSpLocks noChangeAspect="1"/>
                </p:cNvGrpSpPr>
                <p:nvPr/>
              </p:nvGrpSpPr>
              <p:grpSpPr bwMode="auto">
                <a:xfrm>
                  <a:off x="1374" y="528"/>
                  <a:ext cx="480" cy="432"/>
                  <a:chOff x="1392" y="528"/>
                  <a:chExt cx="480" cy="432"/>
                </a:xfrm>
              </p:grpSpPr>
              <p:sp>
                <p:nvSpPr>
                  <p:cNvPr id="187" name="Rectangle 397">
                    <a:extLst>
                      <a:ext uri="{FF2B5EF4-FFF2-40B4-BE49-F238E27FC236}">
                        <a16:creationId xmlns:a16="http://schemas.microsoft.com/office/drawing/2014/main" id="{67D87C2E-8FDA-4CC0-A381-B54E6061C8EE}"/>
                      </a:ext>
                    </a:extLst>
                  </p:cNvPr>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188" name="Rectangle 398">
                    <a:extLst>
                      <a:ext uri="{FF2B5EF4-FFF2-40B4-BE49-F238E27FC236}">
                        <a16:creationId xmlns:a16="http://schemas.microsoft.com/office/drawing/2014/main" id="{656BFF4A-6C44-45AF-878B-FF397E8D8195}"/>
                      </a:ext>
                    </a:extLst>
                  </p:cNvPr>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zh-CN" sz="1000" b="1">
                      <a:ea typeface="宋体" panose="02010600030101010101" pitchFamily="2" charset="-122"/>
                    </a:endParaRPr>
                  </a:p>
                </p:txBody>
              </p:sp>
            </p:grpSp>
            <p:sp>
              <p:nvSpPr>
                <p:cNvPr id="186" name="Text Box 399">
                  <a:extLst>
                    <a:ext uri="{FF2B5EF4-FFF2-40B4-BE49-F238E27FC236}">
                      <a16:creationId xmlns:a16="http://schemas.microsoft.com/office/drawing/2014/main" id="{5937863C-4C54-4315-A304-2A4B9E656D57}"/>
                    </a:ext>
                  </a:extLst>
                </p:cNvPr>
                <p:cNvSpPr txBox="1">
                  <a:spLocks noChangeAspect="1" noChangeArrowheads="1"/>
                </p:cNvSpPr>
                <p:nvPr/>
              </p:nvSpPr>
              <p:spPr bwMode="auto">
                <a:xfrm>
                  <a:off x="1400" y="574"/>
                  <a:ext cx="432"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000" b="1">
                      <a:ea typeface="宋体" panose="02010600030101010101" pitchFamily="2" charset="-122"/>
                    </a:rPr>
                    <a:t>Reg</a:t>
                  </a:r>
                </a:p>
              </p:txBody>
            </p:sp>
          </p:grpSp>
          <p:sp>
            <p:nvSpPr>
              <p:cNvPr id="157" name="Line 400">
                <a:extLst>
                  <a:ext uri="{FF2B5EF4-FFF2-40B4-BE49-F238E27FC236}">
                    <a16:creationId xmlns:a16="http://schemas.microsoft.com/office/drawing/2014/main" id="{5B7A1317-8F87-4E86-847C-FAD27E03BBFE}"/>
                  </a:ext>
                </a:extLst>
              </p:cNvPr>
              <p:cNvSpPr>
                <a:spLocks noChangeAspect="1" noChangeShapeType="1"/>
              </p:cNvSpPr>
              <p:nvPr/>
            </p:nvSpPr>
            <p:spPr bwMode="auto">
              <a:xfrm>
                <a:off x="2651" y="1351"/>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 name="Line 401">
                <a:extLst>
                  <a:ext uri="{FF2B5EF4-FFF2-40B4-BE49-F238E27FC236}">
                    <a16:creationId xmlns:a16="http://schemas.microsoft.com/office/drawing/2014/main" id="{B04B62BE-2546-4C4A-8B95-EF77D64F7F24}"/>
                  </a:ext>
                </a:extLst>
              </p:cNvPr>
              <p:cNvSpPr>
                <a:spLocks noChangeAspect="1" noChangeShapeType="1"/>
              </p:cNvSpPr>
              <p:nvPr/>
            </p:nvSpPr>
            <p:spPr bwMode="auto">
              <a:xfrm>
                <a:off x="2651" y="1490"/>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9" name="Group 402">
                <a:extLst>
                  <a:ext uri="{FF2B5EF4-FFF2-40B4-BE49-F238E27FC236}">
                    <a16:creationId xmlns:a16="http://schemas.microsoft.com/office/drawing/2014/main" id="{9285506D-DF82-4EF9-AEB6-3468D1217400}"/>
                  </a:ext>
                </a:extLst>
              </p:cNvPr>
              <p:cNvGrpSpPr>
                <a:grpSpLocks noChangeAspect="1"/>
              </p:cNvGrpSpPr>
              <p:nvPr/>
            </p:nvGrpSpPr>
            <p:grpSpPr bwMode="auto">
              <a:xfrm>
                <a:off x="2851" y="1235"/>
                <a:ext cx="199" cy="371"/>
                <a:chOff x="2991" y="411"/>
                <a:chExt cx="359" cy="768"/>
              </a:xfrm>
            </p:grpSpPr>
            <p:sp>
              <p:nvSpPr>
                <p:cNvPr id="181" name="AutoShape 403">
                  <a:extLst>
                    <a:ext uri="{FF2B5EF4-FFF2-40B4-BE49-F238E27FC236}">
                      <a16:creationId xmlns:a16="http://schemas.microsoft.com/office/drawing/2014/main" id="{7ABE128E-34EC-4BF3-ADDD-E0D740BA352C}"/>
                    </a:ext>
                  </a:extLst>
                </p:cNvPr>
                <p:cNvSpPr>
                  <a:spLocks noChangeAspect="1" noChangeArrowheads="1"/>
                </p:cNvSpPr>
                <p:nvPr/>
              </p:nvSpPr>
              <p:spPr bwMode="auto">
                <a:xfrm rot="-5400000">
                  <a:off x="2798" y="626"/>
                  <a:ext cx="768" cy="3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82" name="AutoShape 404">
                  <a:extLst>
                    <a:ext uri="{FF2B5EF4-FFF2-40B4-BE49-F238E27FC236}">
                      <a16:creationId xmlns:a16="http://schemas.microsoft.com/office/drawing/2014/main" id="{321658D2-2B8F-4A4E-A104-D52CE9049187}"/>
                    </a:ext>
                  </a:extLst>
                </p:cNvPr>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183" name="Freeform 405">
                  <a:extLst>
                    <a:ext uri="{FF2B5EF4-FFF2-40B4-BE49-F238E27FC236}">
                      <a16:creationId xmlns:a16="http://schemas.microsoft.com/office/drawing/2014/main" id="{3534DC7A-9C94-4A44-8061-AC86B777A473}"/>
                    </a:ext>
                  </a:extLst>
                </p:cNvPr>
                <p:cNvSpPr>
                  <a:spLocks noChangeAspect="1"/>
                </p:cNvSpPr>
                <p:nvPr/>
              </p:nvSpPr>
              <p:spPr bwMode="auto">
                <a:xfrm rot="5400000">
                  <a:off x="2974" y="725"/>
                  <a:ext cx="218" cy="139"/>
                </a:xfrm>
                <a:custGeom>
                  <a:avLst/>
                  <a:gdLst>
                    <a:gd name="T0" fmla="*/ 0 w 384"/>
                    <a:gd name="T1" fmla="*/ 1 h 288"/>
                    <a:gd name="T2" fmla="*/ 3 w 384"/>
                    <a:gd name="T3" fmla="*/ 0 h 288"/>
                    <a:gd name="T4" fmla="*/ 7 w 384"/>
                    <a:gd name="T5" fmla="*/ 1 h 288"/>
                    <a:gd name="T6" fmla="*/ 0 60000 65536"/>
                    <a:gd name="T7" fmla="*/ 0 60000 65536"/>
                    <a:gd name="T8" fmla="*/ 0 60000 65536"/>
                  </a:gdLst>
                  <a:ahLst/>
                  <a:cxnLst>
                    <a:cxn ang="T6">
                      <a:pos x="T0" y="T1"/>
                    </a:cxn>
                    <a:cxn ang="T7">
                      <a:pos x="T2" y="T3"/>
                    </a:cxn>
                    <a:cxn ang="T8">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 name="Text Box 406">
                  <a:extLst>
                    <a:ext uri="{FF2B5EF4-FFF2-40B4-BE49-F238E27FC236}">
                      <a16:creationId xmlns:a16="http://schemas.microsoft.com/office/drawing/2014/main" id="{7E12C60F-5F5B-4523-A99F-CF8F3B407515}"/>
                    </a:ext>
                  </a:extLst>
                </p:cNvPr>
                <p:cNvSpPr txBox="1">
                  <a:spLocks noChangeAspect="1" noChangeArrowheads="1"/>
                </p:cNvSpPr>
                <p:nvPr/>
              </p:nvSpPr>
              <p:spPr bwMode="auto">
                <a:xfrm rot="-5400000">
                  <a:off x="2942" y="642"/>
                  <a:ext cx="575" cy="2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000" b="1">
                      <a:ea typeface="宋体" panose="02010600030101010101" pitchFamily="2" charset="-122"/>
                    </a:rPr>
                    <a:t>ALU</a:t>
                  </a:r>
                </a:p>
              </p:txBody>
            </p:sp>
          </p:grpSp>
          <p:sp>
            <p:nvSpPr>
              <p:cNvPr id="160" name="Line 407">
                <a:extLst>
                  <a:ext uri="{FF2B5EF4-FFF2-40B4-BE49-F238E27FC236}">
                    <a16:creationId xmlns:a16="http://schemas.microsoft.com/office/drawing/2014/main" id="{DA206D17-9609-4D5D-8422-F7820FCF3CAB}"/>
                  </a:ext>
                </a:extLst>
              </p:cNvPr>
              <p:cNvSpPr>
                <a:spLocks noChangeAspect="1" noChangeShapeType="1"/>
              </p:cNvSpPr>
              <p:nvPr/>
            </p:nvSpPr>
            <p:spPr bwMode="auto">
              <a:xfrm>
                <a:off x="3052"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 name="Line 408">
                <a:extLst>
                  <a:ext uri="{FF2B5EF4-FFF2-40B4-BE49-F238E27FC236}">
                    <a16:creationId xmlns:a16="http://schemas.microsoft.com/office/drawing/2014/main" id="{42796915-380F-4EFC-B6E8-94FF30BB94A8}"/>
                  </a:ext>
                </a:extLst>
              </p:cNvPr>
              <p:cNvSpPr>
                <a:spLocks noChangeAspect="1" noChangeShapeType="1"/>
              </p:cNvSpPr>
              <p:nvPr/>
            </p:nvSpPr>
            <p:spPr bwMode="auto">
              <a:xfrm>
                <a:off x="3475"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2" name="Group 409">
                <a:extLst>
                  <a:ext uri="{FF2B5EF4-FFF2-40B4-BE49-F238E27FC236}">
                    <a16:creationId xmlns:a16="http://schemas.microsoft.com/office/drawing/2014/main" id="{2EE1B64B-DB6D-459B-975F-67F4FF769EE1}"/>
                  </a:ext>
                </a:extLst>
              </p:cNvPr>
              <p:cNvGrpSpPr>
                <a:grpSpLocks noChangeAspect="1"/>
              </p:cNvGrpSpPr>
              <p:nvPr/>
            </p:nvGrpSpPr>
            <p:grpSpPr bwMode="auto">
              <a:xfrm>
                <a:off x="3209" y="1305"/>
                <a:ext cx="275" cy="232"/>
                <a:chOff x="3853" y="576"/>
                <a:chExt cx="594" cy="480"/>
              </a:xfrm>
            </p:grpSpPr>
            <p:sp>
              <p:nvSpPr>
                <p:cNvPr id="179" name="Rectangle 410">
                  <a:extLst>
                    <a:ext uri="{FF2B5EF4-FFF2-40B4-BE49-F238E27FC236}">
                      <a16:creationId xmlns:a16="http://schemas.microsoft.com/office/drawing/2014/main" id="{B0FFC7A2-D6D7-48DC-9872-8CA226300EF7}"/>
                    </a:ext>
                  </a:extLst>
                </p:cNvPr>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r"/>
                  <a:endParaRPr lang="zh-CN" altLang="zh-CN" sz="1000" b="1">
                    <a:ea typeface="宋体" panose="02010600030101010101" pitchFamily="2" charset="-122"/>
                  </a:endParaRPr>
                </a:p>
              </p:txBody>
            </p:sp>
            <p:sp>
              <p:nvSpPr>
                <p:cNvPr id="180" name="Text Box 411">
                  <a:extLst>
                    <a:ext uri="{FF2B5EF4-FFF2-40B4-BE49-F238E27FC236}">
                      <a16:creationId xmlns:a16="http://schemas.microsoft.com/office/drawing/2014/main" id="{9CC67CFB-9EF1-4690-843C-D4A20EF76E0D}"/>
                    </a:ext>
                  </a:extLst>
                </p:cNvPr>
                <p:cNvSpPr txBox="1">
                  <a:spLocks noChangeAspect="1" noChangeArrowheads="1"/>
                </p:cNvSpPr>
                <p:nvPr/>
              </p:nvSpPr>
              <p:spPr bwMode="auto">
                <a:xfrm>
                  <a:off x="3853" y="628"/>
                  <a:ext cx="594"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000" b="1">
                      <a:ea typeface="宋体" panose="02010600030101010101" pitchFamily="2" charset="-122"/>
                    </a:rPr>
                    <a:t>DMem</a:t>
                  </a:r>
                </a:p>
              </p:txBody>
            </p:sp>
          </p:grpSp>
          <p:sp>
            <p:nvSpPr>
              <p:cNvPr id="163" name="Freeform 412">
                <a:extLst>
                  <a:ext uri="{FF2B5EF4-FFF2-40B4-BE49-F238E27FC236}">
                    <a16:creationId xmlns:a16="http://schemas.microsoft.com/office/drawing/2014/main" id="{13941668-65D3-4AF8-8744-D05B184CF3E5}"/>
                  </a:ext>
                </a:extLst>
              </p:cNvPr>
              <p:cNvSpPr>
                <a:spLocks noChangeAspect="1"/>
              </p:cNvSpPr>
              <p:nvPr/>
            </p:nvSpPr>
            <p:spPr bwMode="auto">
              <a:xfrm>
                <a:off x="3208" y="1421"/>
                <a:ext cx="332" cy="185"/>
              </a:xfrm>
              <a:custGeom>
                <a:avLst/>
                <a:gdLst>
                  <a:gd name="T0" fmla="*/ 0 w 816"/>
                  <a:gd name="T1" fmla="*/ 0 h 384"/>
                  <a:gd name="T2" fmla="*/ 0 w 816"/>
                  <a:gd name="T3" fmla="*/ 2 h 384"/>
                  <a:gd name="T4" fmla="*/ 1 w 816"/>
                  <a:gd name="T5" fmla="*/ 2 h 384"/>
                  <a:gd name="T6" fmla="*/ 1 w 816"/>
                  <a:gd name="T7" fmla="*/ 1 h 384"/>
                  <a:gd name="T8" fmla="*/ 2 w 816"/>
                  <a:gd name="T9" fmla="*/ 1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 name="Line 413">
                <a:extLst>
                  <a:ext uri="{FF2B5EF4-FFF2-40B4-BE49-F238E27FC236}">
                    <a16:creationId xmlns:a16="http://schemas.microsoft.com/office/drawing/2014/main" id="{B8B08D12-EE75-4D2C-96E4-C47BBC72C888}"/>
                  </a:ext>
                </a:extLst>
              </p:cNvPr>
              <p:cNvSpPr>
                <a:spLocks noChangeAspect="1" noChangeShapeType="1"/>
              </p:cNvSpPr>
              <p:nvPr/>
            </p:nvSpPr>
            <p:spPr bwMode="auto">
              <a:xfrm>
                <a:off x="2199" y="1491"/>
                <a:ext cx="2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 name="Line 414">
                <a:extLst>
                  <a:ext uri="{FF2B5EF4-FFF2-40B4-BE49-F238E27FC236}">
                    <a16:creationId xmlns:a16="http://schemas.microsoft.com/office/drawing/2014/main" id="{816B4D79-B04C-4B37-B0BD-C5C14F9CE7E9}"/>
                  </a:ext>
                </a:extLst>
              </p:cNvPr>
              <p:cNvSpPr>
                <a:spLocks noChangeAspect="1" noChangeShapeType="1"/>
              </p:cNvSpPr>
              <p:nvPr/>
            </p:nvSpPr>
            <p:spPr bwMode="auto">
              <a:xfrm>
                <a:off x="2169" y="1351"/>
                <a:ext cx="25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6" name="Group 415">
                <a:extLst>
                  <a:ext uri="{FF2B5EF4-FFF2-40B4-BE49-F238E27FC236}">
                    <a16:creationId xmlns:a16="http://schemas.microsoft.com/office/drawing/2014/main" id="{8FDCFAD6-7ED9-4965-B6D1-599ED20C4BE6}"/>
                  </a:ext>
                </a:extLst>
              </p:cNvPr>
              <p:cNvGrpSpPr>
                <a:grpSpLocks noChangeAspect="1"/>
              </p:cNvGrpSpPr>
              <p:nvPr/>
            </p:nvGrpSpPr>
            <p:grpSpPr bwMode="auto">
              <a:xfrm>
                <a:off x="1962" y="1305"/>
                <a:ext cx="290" cy="232"/>
                <a:chOff x="1123" y="576"/>
                <a:chExt cx="626" cy="480"/>
              </a:xfrm>
            </p:grpSpPr>
            <p:sp>
              <p:nvSpPr>
                <p:cNvPr id="177" name="Rectangle 416">
                  <a:extLst>
                    <a:ext uri="{FF2B5EF4-FFF2-40B4-BE49-F238E27FC236}">
                      <a16:creationId xmlns:a16="http://schemas.microsoft.com/office/drawing/2014/main" id="{7CFF9BE6-ED93-4689-BAE8-C38A70052B65}"/>
                    </a:ext>
                  </a:extLst>
                </p:cNvPr>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r"/>
                  <a:endParaRPr lang="zh-CN" altLang="zh-CN" sz="1000" b="1">
                    <a:ea typeface="宋体" panose="02010600030101010101" pitchFamily="2" charset="-122"/>
                  </a:endParaRPr>
                </a:p>
              </p:txBody>
            </p:sp>
            <p:sp>
              <p:nvSpPr>
                <p:cNvPr id="178" name="Text Box 417">
                  <a:extLst>
                    <a:ext uri="{FF2B5EF4-FFF2-40B4-BE49-F238E27FC236}">
                      <a16:creationId xmlns:a16="http://schemas.microsoft.com/office/drawing/2014/main" id="{CB2601A1-EFEF-4F47-802C-C46ACB8D793A}"/>
                    </a:ext>
                  </a:extLst>
                </p:cNvPr>
                <p:cNvSpPr txBox="1">
                  <a:spLocks noChangeAspect="1" noChangeArrowheads="1"/>
                </p:cNvSpPr>
                <p:nvPr/>
              </p:nvSpPr>
              <p:spPr bwMode="auto">
                <a:xfrm>
                  <a:off x="1123" y="628"/>
                  <a:ext cx="626"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000" b="1">
                      <a:ea typeface="宋体" panose="02010600030101010101" pitchFamily="2" charset="-122"/>
                    </a:rPr>
                    <a:t>Ifetch</a:t>
                  </a:r>
                </a:p>
              </p:txBody>
            </p:sp>
          </p:grpSp>
          <p:grpSp>
            <p:nvGrpSpPr>
              <p:cNvPr id="167" name="Group 418">
                <a:extLst>
                  <a:ext uri="{FF2B5EF4-FFF2-40B4-BE49-F238E27FC236}">
                    <a16:creationId xmlns:a16="http://schemas.microsoft.com/office/drawing/2014/main" id="{60747A32-584D-4144-9466-BA809D8DE202}"/>
                  </a:ext>
                </a:extLst>
              </p:cNvPr>
              <p:cNvGrpSpPr>
                <a:grpSpLocks/>
              </p:cNvGrpSpPr>
              <p:nvPr/>
            </p:nvGrpSpPr>
            <p:grpSpPr bwMode="auto">
              <a:xfrm>
                <a:off x="2288" y="1200"/>
                <a:ext cx="1297" cy="441"/>
                <a:chOff x="2112" y="528"/>
                <a:chExt cx="2088" cy="681"/>
              </a:xfrm>
            </p:grpSpPr>
            <p:sp>
              <p:nvSpPr>
                <p:cNvPr id="173" name="Rectangle 419">
                  <a:extLst>
                    <a:ext uri="{FF2B5EF4-FFF2-40B4-BE49-F238E27FC236}">
                      <a16:creationId xmlns:a16="http://schemas.microsoft.com/office/drawing/2014/main" id="{1D5E22FB-2668-4F01-A9FD-D0088BF71E03}"/>
                    </a:ext>
                  </a:extLst>
                </p:cNvPr>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174" name="Rectangle 420">
                  <a:extLst>
                    <a:ext uri="{FF2B5EF4-FFF2-40B4-BE49-F238E27FC236}">
                      <a16:creationId xmlns:a16="http://schemas.microsoft.com/office/drawing/2014/main" id="{866865A6-1C43-460B-9277-EE6A229B74B3}"/>
                    </a:ext>
                  </a:extLst>
                </p:cNvPr>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175" name="Rectangle 421">
                  <a:extLst>
                    <a:ext uri="{FF2B5EF4-FFF2-40B4-BE49-F238E27FC236}">
                      <a16:creationId xmlns:a16="http://schemas.microsoft.com/office/drawing/2014/main" id="{DC7DCE1A-14A7-49B3-98FD-48D6389C8CEA}"/>
                    </a:ext>
                  </a:extLst>
                </p:cNvPr>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176" name="Rectangle 422">
                  <a:extLst>
                    <a:ext uri="{FF2B5EF4-FFF2-40B4-BE49-F238E27FC236}">
                      <a16:creationId xmlns:a16="http://schemas.microsoft.com/office/drawing/2014/main" id="{8EBE642D-1006-4E41-9461-5385CBE426CC}"/>
                    </a:ext>
                  </a:extLst>
                </p:cNvPr>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grpSp>
          <p:grpSp>
            <p:nvGrpSpPr>
              <p:cNvPr id="168" name="Group 423">
                <a:extLst>
                  <a:ext uri="{FF2B5EF4-FFF2-40B4-BE49-F238E27FC236}">
                    <a16:creationId xmlns:a16="http://schemas.microsoft.com/office/drawing/2014/main" id="{11DD7731-BB42-418B-B610-3A82634AFF6B}"/>
                  </a:ext>
                </a:extLst>
              </p:cNvPr>
              <p:cNvGrpSpPr>
                <a:grpSpLocks noChangeAspect="1"/>
              </p:cNvGrpSpPr>
              <p:nvPr/>
            </p:nvGrpSpPr>
            <p:grpSpPr bwMode="auto">
              <a:xfrm flipH="1">
                <a:off x="3649" y="1296"/>
                <a:ext cx="223" cy="233"/>
                <a:chOff x="1374" y="528"/>
                <a:chExt cx="480" cy="432"/>
              </a:xfrm>
            </p:grpSpPr>
            <p:grpSp>
              <p:nvGrpSpPr>
                <p:cNvPr id="169" name="Group 424">
                  <a:extLst>
                    <a:ext uri="{FF2B5EF4-FFF2-40B4-BE49-F238E27FC236}">
                      <a16:creationId xmlns:a16="http://schemas.microsoft.com/office/drawing/2014/main" id="{1E38744B-2C23-4863-A46F-52C16369830B}"/>
                    </a:ext>
                  </a:extLst>
                </p:cNvPr>
                <p:cNvGrpSpPr>
                  <a:grpSpLocks noChangeAspect="1"/>
                </p:cNvGrpSpPr>
                <p:nvPr/>
              </p:nvGrpSpPr>
              <p:grpSpPr bwMode="auto">
                <a:xfrm>
                  <a:off x="1374" y="528"/>
                  <a:ext cx="480" cy="432"/>
                  <a:chOff x="1392" y="528"/>
                  <a:chExt cx="480" cy="432"/>
                </a:xfrm>
              </p:grpSpPr>
              <p:sp>
                <p:nvSpPr>
                  <p:cNvPr id="171" name="Rectangle 425">
                    <a:extLst>
                      <a:ext uri="{FF2B5EF4-FFF2-40B4-BE49-F238E27FC236}">
                        <a16:creationId xmlns:a16="http://schemas.microsoft.com/office/drawing/2014/main" id="{F72255A0-35B3-4198-A14C-1DD178562072}"/>
                      </a:ext>
                    </a:extLst>
                  </p:cNvPr>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172" name="Rectangle 426">
                    <a:extLst>
                      <a:ext uri="{FF2B5EF4-FFF2-40B4-BE49-F238E27FC236}">
                        <a16:creationId xmlns:a16="http://schemas.microsoft.com/office/drawing/2014/main" id="{4BF8D44A-6563-4396-AD92-CD94150C5E30}"/>
                      </a:ext>
                    </a:extLst>
                  </p:cNvPr>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zh-CN" sz="1000" b="1">
                      <a:ea typeface="宋体" panose="02010600030101010101" pitchFamily="2" charset="-122"/>
                    </a:endParaRPr>
                  </a:p>
                </p:txBody>
              </p:sp>
            </p:grpSp>
            <p:sp>
              <p:nvSpPr>
                <p:cNvPr id="170" name="Text Box 427">
                  <a:extLst>
                    <a:ext uri="{FF2B5EF4-FFF2-40B4-BE49-F238E27FC236}">
                      <a16:creationId xmlns:a16="http://schemas.microsoft.com/office/drawing/2014/main" id="{CC6C2327-71CF-4C9C-9F0A-3C9FCCFE3096}"/>
                    </a:ext>
                  </a:extLst>
                </p:cNvPr>
                <p:cNvSpPr txBox="1">
                  <a:spLocks noChangeAspect="1" noChangeArrowheads="1"/>
                </p:cNvSpPr>
                <p:nvPr/>
              </p:nvSpPr>
              <p:spPr bwMode="auto">
                <a:xfrm>
                  <a:off x="1396" y="574"/>
                  <a:ext cx="428"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000" b="1">
                      <a:ea typeface="宋体" panose="02010600030101010101" pitchFamily="2" charset="-122"/>
                    </a:rPr>
                    <a:t>Reg</a:t>
                  </a:r>
                </a:p>
              </p:txBody>
            </p:sp>
          </p:grpSp>
        </p:grpSp>
        <p:grpSp>
          <p:nvGrpSpPr>
            <p:cNvPr id="107" name="Group 428">
              <a:extLst>
                <a:ext uri="{FF2B5EF4-FFF2-40B4-BE49-F238E27FC236}">
                  <a16:creationId xmlns:a16="http://schemas.microsoft.com/office/drawing/2014/main" id="{9B1DB64E-55F7-4969-990D-C5C1221F4ADB}"/>
                </a:ext>
              </a:extLst>
            </p:cNvPr>
            <p:cNvGrpSpPr>
              <a:grpSpLocks/>
            </p:cNvGrpSpPr>
            <p:nvPr/>
          </p:nvGrpSpPr>
          <p:grpSpPr bwMode="auto">
            <a:xfrm>
              <a:off x="2688" y="3072"/>
              <a:ext cx="2444" cy="441"/>
              <a:chOff x="1962" y="1200"/>
              <a:chExt cx="1910" cy="441"/>
            </a:xfrm>
          </p:grpSpPr>
          <p:grpSp>
            <p:nvGrpSpPr>
              <p:cNvPr id="123" name="Group 429">
                <a:extLst>
                  <a:ext uri="{FF2B5EF4-FFF2-40B4-BE49-F238E27FC236}">
                    <a16:creationId xmlns:a16="http://schemas.microsoft.com/office/drawing/2014/main" id="{48B887A5-6DF4-486F-8643-EA7BCB92AE8C}"/>
                  </a:ext>
                </a:extLst>
              </p:cNvPr>
              <p:cNvGrpSpPr>
                <a:grpSpLocks noChangeAspect="1"/>
              </p:cNvGrpSpPr>
              <p:nvPr/>
            </p:nvGrpSpPr>
            <p:grpSpPr bwMode="auto">
              <a:xfrm>
                <a:off x="2429" y="1304"/>
                <a:ext cx="221" cy="233"/>
                <a:chOff x="1374" y="528"/>
                <a:chExt cx="480" cy="432"/>
              </a:xfrm>
            </p:grpSpPr>
            <p:grpSp>
              <p:nvGrpSpPr>
                <p:cNvPr id="152" name="Group 430">
                  <a:extLst>
                    <a:ext uri="{FF2B5EF4-FFF2-40B4-BE49-F238E27FC236}">
                      <a16:creationId xmlns:a16="http://schemas.microsoft.com/office/drawing/2014/main" id="{2BD3E689-ABBA-42C9-AFA7-CE31D323A774}"/>
                    </a:ext>
                  </a:extLst>
                </p:cNvPr>
                <p:cNvGrpSpPr>
                  <a:grpSpLocks noChangeAspect="1"/>
                </p:cNvGrpSpPr>
                <p:nvPr/>
              </p:nvGrpSpPr>
              <p:grpSpPr bwMode="auto">
                <a:xfrm>
                  <a:off x="1374" y="528"/>
                  <a:ext cx="480" cy="432"/>
                  <a:chOff x="1392" y="528"/>
                  <a:chExt cx="480" cy="432"/>
                </a:xfrm>
              </p:grpSpPr>
              <p:sp>
                <p:nvSpPr>
                  <p:cNvPr id="154" name="Rectangle 431">
                    <a:extLst>
                      <a:ext uri="{FF2B5EF4-FFF2-40B4-BE49-F238E27FC236}">
                        <a16:creationId xmlns:a16="http://schemas.microsoft.com/office/drawing/2014/main" id="{669C171F-E47B-49D9-8DED-8607CD6E0292}"/>
                      </a:ext>
                    </a:extLst>
                  </p:cNvPr>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155" name="Rectangle 432">
                    <a:extLst>
                      <a:ext uri="{FF2B5EF4-FFF2-40B4-BE49-F238E27FC236}">
                        <a16:creationId xmlns:a16="http://schemas.microsoft.com/office/drawing/2014/main" id="{1BD2F659-B7EF-489A-B5DB-7E9A5B459FFC}"/>
                      </a:ext>
                    </a:extLst>
                  </p:cNvPr>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zh-CN" sz="1000" b="1">
                      <a:ea typeface="宋体" panose="02010600030101010101" pitchFamily="2" charset="-122"/>
                    </a:endParaRPr>
                  </a:p>
                </p:txBody>
              </p:sp>
            </p:grpSp>
            <p:sp>
              <p:nvSpPr>
                <p:cNvPr id="153" name="Text Box 433">
                  <a:extLst>
                    <a:ext uri="{FF2B5EF4-FFF2-40B4-BE49-F238E27FC236}">
                      <a16:creationId xmlns:a16="http://schemas.microsoft.com/office/drawing/2014/main" id="{0F49F263-E318-40A2-BDD4-B0DE236CF8F3}"/>
                    </a:ext>
                  </a:extLst>
                </p:cNvPr>
                <p:cNvSpPr txBox="1">
                  <a:spLocks noChangeAspect="1" noChangeArrowheads="1"/>
                </p:cNvSpPr>
                <p:nvPr/>
              </p:nvSpPr>
              <p:spPr bwMode="auto">
                <a:xfrm>
                  <a:off x="1400" y="574"/>
                  <a:ext cx="432"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000" b="1">
                      <a:ea typeface="宋体" panose="02010600030101010101" pitchFamily="2" charset="-122"/>
                    </a:rPr>
                    <a:t>Reg</a:t>
                  </a:r>
                </a:p>
              </p:txBody>
            </p:sp>
          </p:grpSp>
          <p:sp>
            <p:nvSpPr>
              <p:cNvPr id="124" name="Line 434">
                <a:extLst>
                  <a:ext uri="{FF2B5EF4-FFF2-40B4-BE49-F238E27FC236}">
                    <a16:creationId xmlns:a16="http://schemas.microsoft.com/office/drawing/2014/main" id="{F54C7B9A-CDD5-4ED2-BE78-91D561ACDD4A}"/>
                  </a:ext>
                </a:extLst>
              </p:cNvPr>
              <p:cNvSpPr>
                <a:spLocks noChangeAspect="1" noChangeShapeType="1"/>
              </p:cNvSpPr>
              <p:nvPr/>
            </p:nvSpPr>
            <p:spPr bwMode="auto">
              <a:xfrm>
                <a:off x="2651" y="1351"/>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 name="Line 435">
                <a:extLst>
                  <a:ext uri="{FF2B5EF4-FFF2-40B4-BE49-F238E27FC236}">
                    <a16:creationId xmlns:a16="http://schemas.microsoft.com/office/drawing/2014/main" id="{6424B82D-B11A-409F-A954-B0DB88E2B678}"/>
                  </a:ext>
                </a:extLst>
              </p:cNvPr>
              <p:cNvSpPr>
                <a:spLocks noChangeAspect="1" noChangeShapeType="1"/>
              </p:cNvSpPr>
              <p:nvPr/>
            </p:nvSpPr>
            <p:spPr bwMode="auto">
              <a:xfrm>
                <a:off x="2651" y="1490"/>
                <a:ext cx="2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6" name="Group 436">
                <a:extLst>
                  <a:ext uri="{FF2B5EF4-FFF2-40B4-BE49-F238E27FC236}">
                    <a16:creationId xmlns:a16="http://schemas.microsoft.com/office/drawing/2014/main" id="{997A2CC7-EA40-4664-A702-86C9738C2239}"/>
                  </a:ext>
                </a:extLst>
              </p:cNvPr>
              <p:cNvGrpSpPr>
                <a:grpSpLocks noChangeAspect="1"/>
              </p:cNvGrpSpPr>
              <p:nvPr/>
            </p:nvGrpSpPr>
            <p:grpSpPr bwMode="auto">
              <a:xfrm>
                <a:off x="2851" y="1235"/>
                <a:ext cx="199" cy="371"/>
                <a:chOff x="2991" y="411"/>
                <a:chExt cx="359" cy="768"/>
              </a:xfrm>
            </p:grpSpPr>
            <p:sp>
              <p:nvSpPr>
                <p:cNvPr id="148" name="AutoShape 437">
                  <a:extLst>
                    <a:ext uri="{FF2B5EF4-FFF2-40B4-BE49-F238E27FC236}">
                      <a16:creationId xmlns:a16="http://schemas.microsoft.com/office/drawing/2014/main" id="{480FFFF2-BD8D-4C40-AEEB-C86C387C20FF}"/>
                    </a:ext>
                  </a:extLst>
                </p:cNvPr>
                <p:cNvSpPr>
                  <a:spLocks noChangeAspect="1" noChangeArrowheads="1"/>
                </p:cNvSpPr>
                <p:nvPr/>
              </p:nvSpPr>
              <p:spPr bwMode="auto">
                <a:xfrm rot="-5400000">
                  <a:off x="2798" y="626"/>
                  <a:ext cx="768" cy="3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487 h 21600"/>
                    <a:gd name="T14" fmla="*/ 17100 w 21600"/>
                    <a:gd name="T15" fmla="*/ 1711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49" name="AutoShape 438">
                  <a:extLst>
                    <a:ext uri="{FF2B5EF4-FFF2-40B4-BE49-F238E27FC236}">
                      <a16:creationId xmlns:a16="http://schemas.microsoft.com/office/drawing/2014/main" id="{597313D6-BBAA-4DCE-88DB-69DBD4A76735}"/>
                    </a:ext>
                  </a:extLst>
                </p:cNvPr>
                <p:cNvSpPr>
                  <a:spLocks noChangeAspect="1" noChangeArrowheads="1"/>
                </p:cNvSpPr>
                <p:nvPr/>
              </p:nvSpPr>
              <p:spPr bwMode="auto">
                <a:xfrm rot="5400000">
                  <a:off x="2957" y="705"/>
                  <a:ext cx="248" cy="180"/>
                </a:xfrm>
                <a:prstGeom prst="triangle">
                  <a:avLst>
                    <a:gd name="adj" fmla="val 50000"/>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150" name="Freeform 439">
                  <a:extLst>
                    <a:ext uri="{FF2B5EF4-FFF2-40B4-BE49-F238E27FC236}">
                      <a16:creationId xmlns:a16="http://schemas.microsoft.com/office/drawing/2014/main" id="{75BEDACE-B49E-4E59-ABF9-6A5916E2E716}"/>
                    </a:ext>
                  </a:extLst>
                </p:cNvPr>
                <p:cNvSpPr>
                  <a:spLocks noChangeAspect="1"/>
                </p:cNvSpPr>
                <p:nvPr/>
              </p:nvSpPr>
              <p:spPr bwMode="auto">
                <a:xfrm rot="5400000">
                  <a:off x="2974" y="725"/>
                  <a:ext cx="218" cy="139"/>
                </a:xfrm>
                <a:custGeom>
                  <a:avLst/>
                  <a:gdLst>
                    <a:gd name="T0" fmla="*/ 0 w 384"/>
                    <a:gd name="T1" fmla="*/ 1 h 288"/>
                    <a:gd name="T2" fmla="*/ 3 w 384"/>
                    <a:gd name="T3" fmla="*/ 0 h 288"/>
                    <a:gd name="T4" fmla="*/ 7 w 384"/>
                    <a:gd name="T5" fmla="*/ 1 h 288"/>
                    <a:gd name="T6" fmla="*/ 0 60000 65536"/>
                    <a:gd name="T7" fmla="*/ 0 60000 65536"/>
                    <a:gd name="T8" fmla="*/ 0 60000 65536"/>
                  </a:gdLst>
                  <a:ahLst/>
                  <a:cxnLst>
                    <a:cxn ang="T6">
                      <a:pos x="T0" y="T1"/>
                    </a:cxn>
                    <a:cxn ang="T7">
                      <a:pos x="T2" y="T3"/>
                    </a:cxn>
                    <a:cxn ang="T8">
                      <a:pos x="T4" y="T5"/>
                    </a:cxn>
                  </a:cxnLst>
                  <a:rect l="0" t="0" r="r" b="b"/>
                  <a:pathLst>
                    <a:path w="384" h="288">
                      <a:moveTo>
                        <a:pt x="0" y="288"/>
                      </a:moveTo>
                      <a:lnTo>
                        <a:pt x="192" y="0"/>
                      </a:lnTo>
                      <a:lnTo>
                        <a:pt x="384" y="288"/>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 name="Text Box 440">
                  <a:extLst>
                    <a:ext uri="{FF2B5EF4-FFF2-40B4-BE49-F238E27FC236}">
                      <a16:creationId xmlns:a16="http://schemas.microsoft.com/office/drawing/2014/main" id="{804D9B75-BA80-4D81-B363-96251600D2D5}"/>
                    </a:ext>
                  </a:extLst>
                </p:cNvPr>
                <p:cNvSpPr txBox="1">
                  <a:spLocks noChangeAspect="1" noChangeArrowheads="1"/>
                </p:cNvSpPr>
                <p:nvPr/>
              </p:nvSpPr>
              <p:spPr bwMode="auto">
                <a:xfrm rot="-5400000">
                  <a:off x="2942" y="642"/>
                  <a:ext cx="575" cy="2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000" b="1">
                      <a:ea typeface="宋体" panose="02010600030101010101" pitchFamily="2" charset="-122"/>
                    </a:rPr>
                    <a:t>ALU</a:t>
                  </a:r>
                </a:p>
              </p:txBody>
            </p:sp>
          </p:grpSp>
          <p:sp>
            <p:nvSpPr>
              <p:cNvPr id="127" name="Line 441">
                <a:extLst>
                  <a:ext uri="{FF2B5EF4-FFF2-40B4-BE49-F238E27FC236}">
                    <a16:creationId xmlns:a16="http://schemas.microsoft.com/office/drawing/2014/main" id="{571743FB-7A6A-46A0-A4DF-51F793CDD867}"/>
                  </a:ext>
                </a:extLst>
              </p:cNvPr>
              <p:cNvSpPr>
                <a:spLocks noChangeAspect="1" noChangeShapeType="1"/>
              </p:cNvSpPr>
              <p:nvPr/>
            </p:nvSpPr>
            <p:spPr bwMode="auto">
              <a:xfrm>
                <a:off x="3052"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 name="Line 442">
                <a:extLst>
                  <a:ext uri="{FF2B5EF4-FFF2-40B4-BE49-F238E27FC236}">
                    <a16:creationId xmlns:a16="http://schemas.microsoft.com/office/drawing/2014/main" id="{849F8077-6932-448F-AAB5-82416FC86E97}"/>
                  </a:ext>
                </a:extLst>
              </p:cNvPr>
              <p:cNvSpPr>
                <a:spLocks noChangeAspect="1" noChangeShapeType="1"/>
              </p:cNvSpPr>
              <p:nvPr/>
            </p:nvSpPr>
            <p:spPr bwMode="auto">
              <a:xfrm>
                <a:off x="3475" y="1421"/>
                <a:ext cx="2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9" name="Group 443">
                <a:extLst>
                  <a:ext uri="{FF2B5EF4-FFF2-40B4-BE49-F238E27FC236}">
                    <a16:creationId xmlns:a16="http://schemas.microsoft.com/office/drawing/2014/main" id="{28E48C29-26D0-4ABE-8320-71FD215D81CB}"/>
                  </a:ext>
                </a:extLst>
              </p:cNvPr>
              <p:cNvGrpSpPr>
                <a:grpSpLocks noChangeAspect="1"/>
              </p:cNvGrpSpPr>
              <p:nvPr/>
            </p:nvGrpSpPr>
            <p:grpSpPr bwMode="auto">
              <a:xfrm>
                <a:off x="3209" y="1305"/>
                <a:ext cx="275" cy="232"/>
                <a:chOff x="3853" y="576"/>
                <a:chExt cx="594" cy="480"/>
              </a:xfrm>
            </p:grpSpPr>
            <p:sp>
              <p:nvSpPr>
                <p:cNvPr id="146" name="Rectangle 444">
                  <a:extLst>
                    <a:ext uri="{FF2B5EF4-FFF2-40B4-BE49-F238E27FC236}">
                      <a16:creationId xmlns:a16="http://schemas.microsoft.com/office/drawing/2014/main" id="{1578B2A2-F4CE-4148-8658-C8FFC7C00FF8}"/>
                    </a:ext>
                  </a:extLst>
                </p:cNvPr>
                <p:cNvSpPr>
                  <a:spLocks noChangeAspect="1" noChangeArrowheads="1"/>
                </p:cNvSpPr>
                <p:nvPr/>
              </p:nvSpPr>
              <p:spPr bwMode="auto">
                <a:xfrm>
                  <a:off x="3915"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r"/>
                  <a:endParaRPr lang="zh-CN" altLang="zh-CN" sz="1000" b="1">
                    <a:ea typeface="宋体" panose="02010600030101010101" pitchFamily="2" charset="-122"/>
                  </a:endParaRPr>
                </a:p>
              </p:txBody>
            </p:sp>
            <p:sp>
              <p:nvSpPr>
                <p:cNvPr id="147" name="Text Box 445">
                  <a:extLst>
                    <a:ext uri="{FF2B5EF4-FFF2-40B4-BE49-F238E27FC236}">
                      <a16:creationId xmlns:a16="http://schemas.microsoft.com/office/drawing/2014/main" id="{AEEAA7A2-CE75-473D-80AC-DAF8B4B1701F}"/>
                    </a:ext>
                  </a:extLst>
                </p:cNvPr>
                <p:cNvSpPr txBox="1">
                  <a:spLocks noChangeAspect="1" noChangeArrowheads="1"/>
                </p:cNvSpPr>
                <p:nvPr/>
              </p:nvSpPr>
              <p:spPr bwMode="auto">
                <a:xfrm>
                  <a:off x="3853" y="628"/>
                  <a:ext cx="594"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000" b="1">
                      <a:ea typeface="宋体" panose="02010600030101010101" pitchFamily="2" charset="-122"/>
                    </a:rPr>
                    <a:t>DMem</a:t>
                  </a:r>
                </a:p>
              </p:txBody>
            </p:sp>
          </p:grpSp>
          <p:sp>
            <p:nvSpPr>
              <p:cNvPr id="130" name="Freeform 446">
                <a:extLst>
                  <a:ext uri="{FF2B5EF4-FFF2-40B4-BE49-F238E27FC236}">
                    <a16:creationId xmlns:a16="http://schemas.microsoft.com/office/drawing/2014/main" id="{455BF376-08CE-4480-8820-5876739A3846}"/>
                  </a:ext>
                </a:extLst>
              </p:cNvPr>
              <p:cNvSpPr>
                <a:spLocks noChangeAspect="1"/>
              </p:cNvSpPr>
              <p:nvPr/>
            </p:nvSpPr>
            <p:spPr bwMode="auto">
              <a:xfrm>
                <a:off x="3208" y="1421"/>
                <a:ext cx="332" cy="185"/>
              </a:xfrm>
              <a:custGeom>
                <a:avLst/>
                <a:gdLst>
                  <a:gd name="T0" fmla="*/ 0 w 816"/>
                  <a:gd name="T1" fmla="*/ 0 h 384"/>
                  <a:gd name="T2" fmla="*/ 0 w 816"/>
                  <a:gd name="T3" fmla="*/ 2 h 384"/>
                  <a:gd name="T4" fmla="*/ 1 w 816"/>
                  <a:gd name="T5" fmla="*/ 2 h 384"/>
                  <a:gd name="T6" fmla="*/ 1 w 816"/>
                  <a:gd name="T7" fmla="*/ 1 h 384"/>
                  <a:gd name="T8" fmla="*/ 2 w 816"/>
                  <a:gd name="T9" fmla="*/ 1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6" h="384">
                    <a:moveTo>
                      <a:pt x="0" y="0"/>
                    </a:moveTo>
                    <a:lnTo>
                      <a:pt x="0" y="384"/>
                    </a:lnTo>
                    <a:lnTo>
                      <a:pt x="720" y="384"/>
                    </a:lnTo>
                    <a:lnTo>
                      <a:pt x="720" y="144"/>
                    </a:lnTo>
                    <a:lnTo>
                      <a:pt x="816" y="14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Line 447">
                <a:extLst>
                  <a:ext uri="{FF2B5EF4-FFF2-40B4-BE49-F238E27FC236}">
                    <a16:creationId xmlns:a16="http://schemas.microsoft.com/office/drawing/2014/main" id="{82AD4EE4-2E41-43CB-B194-6D075004DAD9}"/>
                  </a:ext>
                </a:extLst>
              </p:cNvPr>
              <p:cNvSpPr>
                <a:spLocks noChangeAspect="1" noChangeShapeType="1"/>
              </p:cNvSpPr>
              <p:nvPr/>
            </p:nvSpPr>
            <p:spPr bwMode="auto">
              <a:xfrm>
                <a:off x="2199" y="1491"/>
                <a:ext cx="23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Line 448">
                <a:extLst>
                  <a:ext uri="{FF2B5EF4-FFF2-40B4-BE49-F238E27FC236}">
                    <a16:creationId xmlns:a16="http://schemas.microsoft.com/office/drawing/2014/main" id="{47FFCA3D-7EDF-4D52-8AD3-87094D0EB30E}"/>
                  </a:ext>
                </a:extLst>
              </p:cNvPr>
              <p:cNvSpPr>
                <a:spLocks noChangeAspect="1" noChangeShapeType="1"/>
              </p:cNvSpPr>
              <p:nvPr/>
            </p:nvSpPr>
            <p:spPr bwMode="auto">
              <a:xfrm>
                <a:off x="2169" y="1351"/>
                <a:ext cx="25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 name="Group 449">
                <a:extLst>
                  <a:ext uri="{FF2B5EF4-FFF2-40B4-BE49-F238E27FC236}">
                    <a16:creationId xmlns:a16="http://schemas.microsoft.com/office/drawing/2014/main" id="{8FBE6378-4AE2-4491-968B-5301F67493EF}"/>
                  </a:ext>
                </a:extLst>
              </p:cNvPr>
              <p:cNvGrpSpPr>
                <a:grpSpLocks noChangeAspect="1"/>
              </p:cNvGrpSpPr>
              <p:nvPr/>
            </p:nvGrpSpPr>
            <p:grpSpPr bwMode="auto">
              <a:xfrm>
                <a:off x="1962" y="1305"/>
                <a:ext cx="290" cy="232"/>
                <a:chOff x="1123" y="576"/>
                <a:chExt cx="626" cy="480"/>
              </a:xfrm>
            </p:grpSpPr>
            <p:sp>
              <p:nvSpPr>
                <p:cNvPr id="144" name="Rectangle 450">
                  <a:extLst>
                    <a:ext uri="{FF2B5EF4-FFF2-40B4-BE49-F238E27FC236}">
                      <a16:creationId xmlns:a16="http://schemas.microsoft.com/office/drawing/2014/main" id="{E9668CA9-1708-43B2-8C5B-29DE5853605C}"/>
                    </a:ext>
                  </a:extLst>
                </p:cNvPr>
                <p:cNvSpPr>
                  <a:spLocks noChangeAspect="1" noChangeArrowheads="1"/>
                </p:cNvSpPr>
                <p:nvPr/>
              </p:nvSpPr>
              <p:spPr bwMode="auto">
                <a:xfrm>
                  <a:off x="1197" y="576"/>
                  <a:ext cx="480" cy="48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r"/>
                  <a:endParaRPr lang="zh-CN" altLang="zh-CN" sz="1000" b="1">
                    <a:ea typeface="宋体" panose="02010600030101010101" pitchFamily="2" charset="-122"/>
                  </a:endParaRPr>
                </a:p>
              </p:txBody>
            </p:sp>
            <p:sp>
              <p:nvSpPr>
                <p:cNvPr id="145" name="Text Box 451">
                  <a:extLst>
                    <a:ext uri="{FF2B5EF4-FFF2-40B4-BE49-F238E27FC236}">
                      <a16:creationId xmlns:a16="http://schemas.microsoft.com/office/drawing/2014/main" id="{3AFDE1DA-DB7B-409C-8E67-B55BF57471FD}"/>
                    </a:ext>
                  </a:extLst>
                </p:cNvPr>
                <p:cNvSpPr txBox="1">
                  <a:spLocks noChangeAspect="1" noChangeArrowheads="1"/>
                </p:cNvSpPr>
                <p:nvPr/>
              </p:nvSpPr>
              <p:spPr bwMode="auto">
                <a:xfrm>
                  <a:off x="1123" y="628"/>
                  <a:ext cx="626"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000" b="1">
                      <a:ea typeface="宋体" panose="02010600030101010101" pitchFamily="2" charset="-122"/>
                    </a:rPr>
                    <a:t>Ifetch</a:t>
                  </a:r>
                </a:p>
              </p:txBody>
            </p:sp>
          </p:grpSp>
          <p:grpSp>
            <p:nvGrpSpPr>
              <p:cNvPr id="134" name="Group 452">
                <a:extLst>
                  <a:ext uri="{FF2B5EF4-FFF2-40B4-BE49-F238E27FC236}">
                    <a16:creationId xmlns:a16="http://schemas.microsoft.com/office/drawing/2014/main" id="{55E5A934-B0DF-4758-B5DE-DC8096086286}"/>
                  </a:ext>
                </a:extLst>
              </p:cNvPr>
              <p:cNvGrpSpPr>
                <a:grpSpLocks/>
              </p:cNvGrpSpPr>
              <p:nvPr/>
            </p:nvGrpSpPr>
            <p:grpSpPr bwMode="auto">
              <a:xfrm>
                <a:off x="2288" y="1200"/>
                <a:ext cx="1297" cy="441"/>
                <a:chOff x="2112" y="528"/>
                <a:chExt cx="2088" cy="681"/>
              </a:xfrm>
            </p:grpSpPr>
            <p:sp>
              <p:nvSpPr>
                <p:cNvPr id="140" name="Rectangle 453">
                  <a:extLst>
                    <a:ext uri="{FF2B5EF4-FFF2-40B4-BE49-F238E27FC236}">
                      <a16:creationId xmlns:a16="http://schemas.microsoft.com/office/drawing/2014/main" id="{4E3F3D9F-B5D9-497F-B7A3-57A7CD2F2771}"/>
                    </a:ext>
                  </a:extLst>
                </p:cNvPr>
                <p:cNvSpPr>
                  <a:spLocks noChangeAspect="1" noChangeArrowheads="1"/>
                </p:cNvSpPr>
                <p:nvPr/>
              </p:nvSpPr>
              <p:spPr bwMode="auto">
                <a:xfrm>
                  <a:off x="2784"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141" name="Rectangle 454">
                  <a:extLst>
                    <a:ext uri="{FF2B5EF4-FFF2-40B4-BE49-F238E27FC236}">
                      <a16:creationId xmlns:a16="http://schemas.microsoft.com/office/drawing/2014/main" id="{A2146DBB-B4B3-4FA5-BC40-C2A054D2A155}"/>
                    </a:ext>
                  </a:extLst>
                </p:cNvPr>
                <p:cNvSpPr>
                  <a:spLocks noChangeAspect="1" noChangeArrowheads="1"/>
                </p:cNvSpPr>
                <p:nvPr/>
              </p:nvSpPr>
              <p:spPr bwMode="auto">
                <a:xfrm>
                  <a:off x="4128"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142" name="Rectangle 455">
                  <a:extLst>
                    <a:ext uri="{FF2B5EF4-FFF2-40B4-BE49-F238E27FC236}">
                      <a16:creationId xmlns:a16="http://schemas.microsoft.com/office/drawing/2014/main" id="{9A417BBE-AEE5-44F8-B5C7-4F1FBF199E47}"/>
                    </a:ext>
                  </a:extLst>
                </p:cNvPr>
                <p:cNvSpPr>
                  <a:spLocks noChangeAspect="1" noChangeArrowheads="1"/>
                </p:cNvSpPr>
                <p:nvPr/>
              </p:nvSpPr>
              <p:spPr bwMode="auto">
                <a:xfrm>
                  <a:off x="2112" y="528"/>
                  <a:ext cx="72" cy="681"/>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143" name="Rectangle 456">
                  <a:extLst>
                    <a:ext uri="{FF2B5EF4-FFF2-40B4-BE49-F238E27FC236}">
                      <a16:creationId xmlns:a16="http://schemas.microsoft.com/office/drawing/2014/main" id="{778CF724-D590-469D-B252-135D87F3A98B}"/>
                    </a:ext>
                  </a:extLst>
                </p:cNvPr>
                <p:cNvSpPr>
                  <a:spLocks noChangeAspect="1" noChangeArrowheads="1"/>
                </p:cNvSpPr>
                <p:nvPr/>
              </p:nvSpPr>
              <p:spPr bwMode="auto">
                <a:xfrm>
                  <a:off x="3456" y="532"/>
                  <a:ext cx="71" cy="672"/>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grpSp>
          <p:grpSp>
            <p:nvGrpSpPr>
              <p:cNvPr id="135" name="Group 457">
                <a:extLst>
                  <a:ext uri="{FF2B5EF4-FFF2-40B4-BE49-F238E27FC236}">
                    <a16:creationId xmlns:a16="http://schemas.microsoft.com/office/drawing/2014/main" id="{E2B5E446-DBCE-4C5D-9712-F53F09CA3745}"/>
                  </a:ext>
                </a:extLst>
              </p:cNvPr>
              <p:cNvGrpSpPr>
                <a:grpSpLocks noChangeAspect="1"/>
              </p:cNvGrpSpPr>
              <p:nvPr/>
            </p:nvGrpSpPr>
            <p:grpSpPr bwMode="auto">
              <a:xfrm flipH="1">
                <a:off x="3649" y="1296"/>
                <a:ext cx="223" cy="233"/>
                <a:chOff x="1374" y="528"/>
                <a:chExt cx="480" cy="432"/>
              </a:xfrm>
            </p:grpSpPr>
            <p:grpSp>
              <p:nvGrpSpPr>
                <p:cNvPr id="136" name="Group 458">
                  <a:extLst>
                    <a:ext uri="{FF2B5EF4-FFF2-40B4-BE49-F238E27FC236}">
                      <a16:creationId xmlns:a16="http://schemas.microsoft.com/office/drawing/2014/main" id="{4FEF05F5-DC56-4858-854F-6EF526C17A1D}"/>
                    </a:ext>
                  </a:extLst>
                </p:cNvPr>
                <p:cNvGrpSpPr>
                  <a:grpSpLocks noChangeAspect="1"/>
                </p:cNvGrpSpPr>
                <p:nvPr/>
              </p:nvGrpSpPr>
              <p:grpSpPr bwMode="auto">
                <a:xfrm>
                  <a:off x="1374" y="528"/>
                  <a:ext cx="480" cy="432"/>
                  <a:chOff x="1392" y="528"/>
                  <a:chExt cx="480" cy="432"/>
                </a:xfrm>
              </p:grpSpPr>
              <p:sp>
                <p:nvSpPr>
                  <p:cNvPr id="138" name="Rectangle 459">
                    <a:extLst>
                      <a:ext uri="{FF2B5EF4-FFF2-40B4-BE49-F238E27FC236}">
                        <a16:creationId xmlns:a16="http://schemas.microsoft.com/office/drawing/2014/main" id="{6D585276-6B2D-4F3F-A1DE-B309EF15380E}"/>
                      </a:ext>
                    </a:extLst>
                  </p:cNvPr>
                  <p:cNvSpPr>
                    <a:spLocks noChangeAspect="1" noChangeArrowheads="1"/>
                  </p:cNvSpPr>
                  <p:nvPr/>
                </p:nvSpPr>
                <p:spPr bwMode="auto">
                  <a:xfrm>
                    <a:off x="1632" y="528"/>
                    <a:ext cx="240" cy="427"/>
                  </a:xfrm>
                  <a:prstGeom prst="rect">
                    <a:avLst/>
                  </a:prstGeom>
                  <a:solidFill>
                    <a:schemeClr val="accent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en-US">
                      <a:ea typeface="宋体" panose="02010600030101010101" pitchFamily="2" charset="-122"/>
                    </a:endParaRPr>
                  </a:p>
                </p:txBody>
              </p:sp>
              <p:sp>
                <p:nvSpPr>
                  <p:cNvPr id="139" name="Rectangle 460">
                    <a:extLst>
                      <a:ext uri="{FF2B5EF4-FFF2-40B4-BE49-F238E27FC236}">
                        <a16:creationId xmlns:a16="http://schemas.microsoft.com/office/drawing/2014/main" id="{067F1042-09AE-4823-B784-E1B93DF45DEF}"/>
                      </a:ext>
                    </a:extLst>
                  </p:cNvPr>
                  <p:cNvSpPr>
                    <a:spLocks noChangeAspect="1" noChangeArrowheads="1"/>
                  </p:cNvSpPr>
                  <p:nvPr/>
                </p:nvSpPr>
                <p:spPr bwMode="auto">
                  <a:xfrm>
                    <a:off x="1392" y="528"/>
                    <a:ext cx="48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endParaRPr lang="zh-CN" altLang="zh-CN" sz="1000" b="1">
                      <a:ea typeface="宋体" panose="02010600030101010101" pitchFamily="2" charset="-122"/>
                    </a:endParaRPr>
                  </a:p>
                </p:txBody>
              </p:sp>
            </p:grpSp>
            <p:sp>
              <p:nvSpPr>
                <p:cNvPr id="137" name="Text Box 461">
                  <a:extLst>
                    <a:ext uri="{FF2B5EF4-FFF2-40B4-BE49-F238E27FC236}">
                      <a16:creationId xmlns:a16="http://schemas.microsoft.com/office/drawing/2014/main" id="{001B9D07-78A3-4312-88A2-D80A576DCCDF}"/>
                    </a:ext>
                  </a:extLst>
                </p:cNvPr>
                <p:cNvSpPr txBox="1">
                  <a:spLocks noChangeAspect="1" noChangeArrowheads="1"/>
                </p:cNvSpPr>
                <p:nvPr/>
              </p:nvSpPr>
              <p:spPr bwMode="auto">
                <a:xfrm>
                  <a:off x="1396" y="574"/>
                  <a:ext cx="428" cy="2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000" b="1">
                      <a:ea typeface="宋体" panose="02010600030101010101" pitchFamily="2" charset="-122"/>
                    </a:rPr>
                    <a:t>Reg</a:t>
                  </a:r>
                </a:p>
              </p:txBody>
            </p:sp>
          </p:grpSp>
        </p:grpSp>
        <p:sp>
          <p:nvSpPr>
            <p:cNvPr id="108" name="Line 496">
              <a:extLst>
                <a:ext uri="{FF2B5EF4-FFF2-40B4-BE49-F238E27FC236}">
                  <a16:creationId xmlns:a16="http://schemas.microsoft.com/office/drawing/2014/main" id="{BB203767-B638-4E09-9F58-DA7E9C9DEDB9}"/>
                </a:ext>
              </a:extLst>
            </p:cNvPr>
            <p:cNvSpPr>
              <a:spLocks noChangeShapeType="1"/>
            </p:cNvSpPr>
            <p:nvPr/>
          </p:nvSpPr>
          <p:spPr bwMode="auto">
            <a:xfrm>
              <a:off x="1536" y="1056"/>
              <a:ext cx="0" cy="288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Line 497">
              <a:extLst>
                <a:ext uri="{FF2B5EF4-FFF2-40B4-BE49-F238E27FC236}">
                  <a16:creationId xmlns:a16="http://schemas.microsoft.com/office/drawing/2014/main" id="{7C46601F-3097-4DD6-B21B-2E08D27E5DD2}"/>
                </a:ext>
              </a:extLst>
            </p:cNvPr>
            <p:cNvSpPr>
              <a:spLocks noChangeShapeType="1"/>
            </p:cNvSpPr>
            <p:nvPr/>
          </p:nvSpPr>
          <p:spPr bwMode="auto">
            <a:xfrm>
              <a:off x="2064" y="1056"/>
              <a:ext cx="0" cy="288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 name="Line 498">
              <a:extLst>
                <a:ext uri="{FF2B5EF4-FFF2-40B4-BE49-F238E27FC236}">
                  <a16:creationId xmlns:a16="http://schemas.microsoft.com/office/drawing/2014/main" id="{D11B03A8-5FE4-44AC-A448-F1BD7677416E}"/>
                </a:ext>
              </a:extLst>
            </p:cNvPr>
            <p:cNvSpPr>
              <a:spLocks noChangeShapeType="1"/>
            </p:cNvSpPr>
            <p:nvPr/>
          </p:nvSpPr>
          <p:spPr bwMode="auto">
            <a:xfrm>
              <a:off x="2592" y="1056"/>
              <a:ext cx="0" cy="288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 name="Line 499">
              <a:extLst>
                <a:ext uri="{FF2B5EF4-FFF2-40B4-BE49-F238E27FC236}">
                  <a16:creationId xmlns:a16="http://schemas.microsoft.com/office/drawing/2014/main" id="{85355E90-3267-47D5-855F-A080A3A47947}"/>
                </a:ext>
              </a:extLst>
            </p:cNvPr>
            <p:cNvSpPr>
              <a:spLocks noChangeShapeType="1"/>
            </p:cNvSpPr>
            <p:nvPr/>
          </p:nvSpPr>
          <p:spPr bwMode="auto">
            <a:xfrm>
              <a:off x="3696" y="1056"/>
              <a:ext cx="0" cy="288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 name="Line 500">
              <a:extLst>
                <a:ext uri="{FF2B5EF4-FFF2-40B4-BE49-F238E27FC236}">
                  <a16:creationId xmlns:a16="http://schemas.microsoft.com/office/drawing/2014/main" id="{42C83F76-0080-4506-A88C-E93DB0039AD4}"/>
                </a:ext>
              </a:extLst>
            </p:cNvPr>
            <p:cNvSpPr>
              <a:spLocks noChangeShapeType="1"/>
            </p:cNvSpPr>
            <p:nvPr/>
          </p:nvSpPr>
          <p:spPr bwMode="auto">
            <a:xfrm>
              <a:off x="3120" y="1056"/>
              <a:ext cx="0" cy="288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 name="Line 501">
              <a:extLst>
                <a:ext uri="{FF2B5EF4-FFF2-40B4-BE49-F238E27FC236}">
                  <a16:creationId xmlns:a16="http://schemas.microsoft.com/office/drawing/2014/main" id="{FE0DDD89-0061-4636-8501-02593F33EA11}"/>
                </a:ext>
              </a:extLst>
            </p:cNvPr>
            <p:cNvSpPr>
              <a:spLocks noChangeShapeType="1"/>
            </p:cNvSpPr>
            <p:nvPr/>
          </p:nvSpPr>
          <p:spPr bwMode="auto">
            <a:xfrm>
              <a:off x="4224" y="1056"/>
              <a:ext cx="0" cy="288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 name="Line 502">
              <a:extLst>
                <a:ext uri="{FF2B5EF4-FFF2-40B4-BE49-F238E27FC236}">
                  <a16:creationId xmlns:a16="http://schemas.microsoft.com/office/drawing/2014/main" id="{D289A618-DC8C-4114-A44A-D7E163FD22D8}"/>
                </a:ext>
              </a:extLst>
            </p:cNvPr>
            <p:cNvSpPr>
              <a:spLocks noChangeShapeType="1"/>
            </p:cNvSpPr>
            <p:nvPr/>
          </p:nvSpPr>
          <p:spPr bwMode="auto">
            <a:xfrm>
              <a:off x="4752" y="1056"/>
              <a:ext cx="0" cy="288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 name="Line 503">
              <a:extLst>
                <a:ext uri="{FF2B5EF4-FFF2-40B4-BE49-F238E27FC236}">
                  <a16:creationId xmlns:a16="http://schemas.microsoft.com/office/drawing/2014/main" id="{2E3402E8-9B65-4847-A5FB-09ACFC4F81EC}"/>
                </a:ext>
              </a:extLst>
            </p:cNvPr>
            <p:cNvSpPr>
              <a:spLocks noChangeShapeType="1"/>
            </p:cNvSpPr>
            <p:nvPr/>
          </p:nvSpPr>
          <p:spPr bwMode="auto">
            <a:xfrm>
              <a:off x="1008" y="1056"/>
              <a:ext cx="0" cy="288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Text Box 504">
              <a:extLst>
                <a:ext uri="{FF2B5EF4-FFF2-40B4-BE49-F238E27FC236}">
                  <a16:creationId xmlns:a16="http://schemas.microsoft.com/office/drawing/2014/main" id="{48D338FD-B3FC-4008-B905-245DCA9E14E5}"/>
                </a:ext>
              </a:extLst>
            </p:cNvPr>
            <p:cNvSpPr txBox="1">
              <a:spLocks noChangeArrowheads="1"/>
            </p:cNvSpPr>
            <p:nvPr/>
          </p:nvSpPr>
          <p:spPr bwMode="auto">
            <a:xfrm>
              <a:off x="987" y="1168"/>
              <a:ext cx="573"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600" b="1">
                  <a:ea typeface="宋体" panose="02010600030101010101" pitchFamily="2" charset="-122"/>
                </a:rPr>
                <a:t>Cycle 1</a:t>
              </a:r>
              <a:endParaRPr lang="en-US" altLang="zh-CN" sz="1600">
                <a:ea typeface="宋体" panose="02010600030101010101" pitchFamily="2" charset="-122"/>
              </a:endParaRPr>
            </a:p>
          </p:txBody>
        </p:sp>
        <p:sp>
          <p:nvSpPr>
            <p:cNvPr id="117" name="Text Box 505">
              <a:extLst>
                <a:ext uri="{FF2B5EF4-FFF2-40B4-BE49-F238E27FC236}">
                  <a16:creationId xmlns:a16="http://schemas.microsoft.com/office/drawing/2014/main" id="{40780F57-612D-4D11-9BE9-DEDF09C05FEF}"/>
                </a:ext>
              </a:extLst>
            </p:cNvPr>
            <p:cNvSpPr txBox="1">
              <a:spLocks noChangeArrowheads="1"/>
            </p:cNvSpPr>
            <p:nvPr/>
          </p:nvSpPr>
          <p:spPr bwMode="auto">
            <a:xfrm>
              <a:off x="1501" y="1168"/>
              <a:ext cx="573"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600" b="1">
                  <a:ea typeface="宋体" panose="02010600030101010101" pitchFamily="2" charset="-122"/>
                </a:rPr>
                <a:t>Cycle 2</a:t>
              </a:r>
              <a:endParaRPr lang="en-US" altLang="zh-CN" sz="1600">
                <a:ea typeface="宋体" panose="02010600030101010101" pitchFamily="2" charset="-122"/>
              </a:endParaRPr>
            </a:p>
          </p:txBody>
        </p:sp>
        <p:sp>
          <p:nvSpPr>
            <p:cNvPr id="118" name="Text Box 506">
              <a:extLst>
                <a:ext uri="{FF2B5EF4-FFF2-40B4-BE49-F238E27FC236}">
                  <a16:creationId xmlns:a16="http://schemas.microsoft.com/office/drawing/2014/main" id="{10289286-170B-44D9-9395-86C1665D8A6B}"/>
                </a:ext>
              </a:extLst>
            </p:cNvPr>
            <p:cNvSpPr txBox="1">
              <a:spLocks noChangeArrowheads="1"/>
            </p:cNvSpPr>
            <p:nvPr/>
          </p:nvSpPr>
          <p:spPr bwMode="auto">
            <a:xfrm>
              <a:off x="2046" y="1168"/>
              <a:ext cx="573"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600" b="1">
                  <a:ea typeface="宋体" panose="02010600030101010101" pitchFamily="2" charset="-122"/>
                </a:rPr>
                <a:t>Cycle 3</a:t>
              </a:r>
              <a:endParaRPr lang="en-US" altLang="zh-CN" sz="1600">
                <a:ea typeface="宋体" panose="02010600030101010101" pitchFamily="2" charset="-122"/>
              </a:endParaRPr>
            </a:p>
          </p:txBody>
        </p:sp>
        <p:sp>
          <p:nvSpPr>
            <p:cNvPr id="119" name="Text Box 507">
              <a:extLst>
                <a:ext uri="{FF2B5EF4-FFF2-40B4-BE49-F238E27FC236}">
                  <a16:creationId xmlns:a16="http://schemas.microsoft.com/office/drawing/2014/main" id="{61F7ECCD-E7B2-4A0E-98FE-7B98BE13B073}"/>
                </a:ext>
              </a:extLst>
            </p:cNvPr>
            <p:cNvSpPr txBox="1">
              <a:spLocks noChangeArrowheads="1"/>
            </p:cNvSpPr>
            <p:nvPr/>
          </p:nvSpPr>
          <p:spPr bwMode="auto">
            <a:xfrm>
              <a:off x="2581" y="1168"/>
              <a:ext cx="573"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600" b="1">
                  <a:ea typeface="宋体" panose="02010600030101010101" pitchFamily="2" charset="-122"/>
                </a:rPr>
                <a:t>Cycle 4</a:t>
              </a:r>
              <a:endParaRPr lang="en-US" altLang="zh-CN" sz="1600">
                <a:ea typeface="宋体" panose="02010600030101010101" pitchFamily="2" charset="-122"/>
              </a:endParaRPr>
            </a:p>
          </p:txBody>
        </p:sp>
        <p:sp>
          <p:nvSpPr>
            <p:cNvPr id="120" name="Text Box 508">
              <a:extLst>
                <a:ext uri="{FF2B5EF4-FFF2-40B4-BE49-F238E27FC236}">
                  <a16:creationId xmlns:a16="http://schemas.microsoft.com/office/drawing/2014/main" id="{34FBB28B-E3F4-4327-AE0F-9D80C98DEB82}"/>
                </a:ext>
              </a:extLst>
            </p:cNvPr>
            <p:cNvSpPr txBox="1">
              <a:spLocks noChangeArrowheads="1"/>
            </p:cNvSpPr>
            <p:nvPr/>
          </p:nvSpPr>
          <p:spPr bwMode="auto">
            <a:xfrm>
              <a:off x="3673" y="1168"/>
              <a:ext cx="573"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600" b="1">
                  <a:ea typeface="宋体" panose="02010600030101010101" pitchFamily="2" charset="-122"/>
                </a:rPr>
                <a:t>Cycle 6</a:t>
              </a:r>
              <a:endParaRPr lang="en-US" altLang="zh-CN" sz="1600">
                <a:ea typeface="宋体" panose="02010600030101010101" pitchFamily="2" charset="-122"/>
              </a:endParaRPr>
            </a:p>
          </p:txBody>
        </p:sp>
        <p:sp>
          <p:nvSpPr>
            <p:cNvPr id="121" name="Text Box 509">
              <a:extLst>
                <a:ext uri="{FF2B5EF4-FFF2-40B4-BE49-F238E27FC236}">
                  <a16:creationId xmlns:a16="http://schemas.microsoft.com/office/drawing/2014/main" id="{DBEF9F4A-8485-4094-BEBF-EAAA0816CCCA}"/>
                </a:ext>
              </a:extLst>
            </p:cNvPr>
            <p:cNvSpPr txBox="1">
              <a:spLocks noChangeArrowheads="1"/>
            </p:cNvSpPr>
            <p:nvPr/>
          </p:nvSpPr>
          <p:spPr bwMode="auto">
            <a:xfrm>
              <a:off x="4201" y="1168"/>
              <a:ext cx="573"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600" b="1">
                  <a:ea typeface="宋体" panose="02010600030101010101" pitchFamily="2" charset="-122"/>
                </a:rPr>
                <a:t>Cycle 7</a:t>
              </a:r>
              <a:endParaRPr lang="en-US" altLang="zh-CN" sz="1600">
                <a:ea typeface="宋体" panose="02010600030101010101" pitchFamily="2" charset="-122"/>
              </a:endParaRPr>
            </a:p>
          </p:txBody>
        </p:sp>
        <p:sp>
          <p:nvSpPr>
            <p:cNvPr id="122" name="Text Box 510">
              <a:extLst>
                <a:ext uri="{FF2B5EF4-FFF2-40B4-BE49-F238E27FC236}">
                  <a16:creationId xmlns:a16="http://schemas.microsoft.com/office/drawing/2014/main" id="{40B48136-559B-4207-9254-8BC115B55E4C}"/>
                </a:ext>
              </a:extLst>
            </p:cNvPr>
            <p:cNvSpPr txBox="1">
              <a:spLocks noChangeArrowheads="1"/>
            </p:cNvSpPr>
            <p:nvPr/>
          </p:nvSpPr>
          <p:spPr bwMode="auto">
            <a:xfrm>
              <a:off x="3097" y="1168"/>
              <a:ext cx="573"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omic Sans MS" panose="030F0702030302020204" pitchFamily="66" charset="0"/>
                </a:defRPr>
              </a:lvl1pPr>
              <a:lvl2pPr marL="742950" indent="-285750">
                <a:defRPr>
                  <a:solidFill>
                    <a:schemeClr val="tx1"/>
                  </a:solidFill>
                  <a:latin typeface="Comic Sans MS" panose="030F0702030302020204" pitchFamily="66" charset="0"/>
                </a:defRPr>
              </a:lvl2pPr>
              <a:lvl3pPr marL="1143000" indent="-228600">
                <a:defRPr>
                  <a:solidFill>
                    <a:schemeClr val="tx1"/>
                  </a:solidFill>
                  <a:latin typeface="Comic Sans MS" panose="030F0702030302020204" pitchFamily="66" charset="0"/>
                </a:defRPr>
              </a:lvl3pPr>
              <a:lvl4pPr marL="1600200" indent="-228600">
                <a:defRPr>
                  <a:solidFill>
                    <a:schemeClr val="tx1"/>
                  </a:solidFill>
                  <a:latin typeface="Comic Sans MS" panose="030F0702030302020204" pitchFamily="66" charset="0"/>
                </a:defRPr>
              </a:lvl4pPr>
              <a:lvl5pPr marL="2057400" indent="-228600">
                <a:defRPr>
                  <a:solidFill>
                    <a:schemeClr val="tx1"/>
                  </a:solidFill>
                  <a:latin typeface="Comic Sans MS" panose="030F0702030302020204" pitchFamily="66"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defRPr>
              </a:lvl9pPr>
            </a:lstStyle>
            <a:p>
              <a:pPr algn="ctr"/>
              <a:r>
                <a:rPr lang="en-US" altLang="zh-CN" sz="1600" b="1">
                  <a:ea typeface="宋体" panose="02010600030101010101" pitchFamily="2" charset="-122"/>
                </a:rPr>
                <a:t>Cycle 5</a:t>
              </a:r>
              <a:endParaRPr lang="en-US" altLang="zh-CN" sz="1600">
                <a:ea typeface="宋体" panose="02010600030101010101" pitchFamily="2" charset="-122"/>
              </a:endParaRPr>
            </a:p>
          </p:txBody>
        </p:sp>
      </p:grpSp>
    </p:spTree>
    <p:extLst>
      <p:ext uri="{BB962C8B-B14F-4D97-AF65-F5344CB8AC3E}">
        <p14:creationId xmlns:p14="http://schemas.microsoft.com/office/powerpoint/2010/main" val="3902869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9">
            <a:extLst>
              <a:ext uri="{FF2B5EF4-FFF2-40B4-BE49-F238E27FC236}">
                <a16:creationId xmlns:a16="http://schemas.microsoft.com/office/drawing/2014/main" id="{5A3A31C8-1DAE-40DC-9AD7-23525BE7F86D}"/>
              </a:ext>
            </a:extLst>
          </p:cNvPr>
          <p:cNvSpPr txBox="1"/>
          <p:nvPr/>
        </p:nvSpPr>
        <p:spPr>
          <a:xfrm>
            <a:off x="1396765" y="267722"/>
            <a:ext cx="5109137"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Pipeline</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：五级流水</a:t>
            </a:r>
          </a:p>
        </p:txBody>
      </p:sp>
      <p:grpSp>
        <p:nvGrpSpPr>
          <p:cNvPr id="90" name="组 13">
            <a:extLst>
              <a:ext uri="{FF2B5EF4-FFF2-40B4-BE49-F238E27FC236}">
                <a16:creationId xmlns:a16="http://schemas.microsoft.com/office/drawing/2014/main" id="{5EABF695-EF01-4E10-9B0C-E9ECB904F4A4}"/>
              </a:ext>
            </a:extLst>
          </p:cNvPr>
          <p:cNvGrpSpPr/>
          <p:nvPr/>
        </p:nvGrpSpPr>
        <p:grpSpPr>
          <a:xfrm>
            <a:off x="176600" y="1"/>
            <a:ext cx="1240327" cy="1270000"/>
            <a:chOff x="1916275" y="1744109"/>
            <a:chExt cx="3097841" cy="3655177"/>
          </a:xfrm>
        </p:grpSpPr>
        <p:grpSp>
          <p:nvGrpSpPr>
            <p:cNvPr id="91" name="组 11">
              <a:extLst>
                <a:ext uri="{FF2B5EF4-FFF2-40B4-BE49-F238E27FC236}">
                  <a16:creationId xmlns:a16="http://schemas.microsoft.com/office/drawing/2014/main" id="{A9D5181D-23D4-4D05-9F2E-B70CB080C952}"/>
                </a:ext>
              </a:extLst>
            </p:cNvPr>
            <p:cNvGrpSpPr/>
            <p:nvPr/>
          </p:nvGrpSpPr>
          <p:grpSpPr>
            <a:xfrm>
              <a:off x="1916275" y="1744109"/>
              <a:ext cx="3097841" cy="3655177"/>
              <a:chOff x="988820" y="1214437"/>
              <a:chExt cx="4031432" cy="4756731"/>
            </a:xfrm>
          </p:grpSpPr>
          <p:grpSp>
            <p:nvGrpSpPr>
              <p:cNvPr id="93" name="Group 5">
                <a:extLst>
                  <a:ext uri="{FF2B5EF4-FFF2-40B4-BE49-F238E27FC236}">
                    <a16:creationId xmlns:a16="http://schemas.microsoft.com/office/drawing/2014/main" id="{C043C813-9100-4D09-8B65-6B2D7E81A894}"/>
                  </a:ext>
                </a:extLst>
              </p:cNvPr>
              <p:cNvGrpSpPr/>
              <p:nvPr/>
            </p:nvGrpSpPr>
            <p:grpSpPr>
              <a:xfrm>
                <a:off x="988820" y="1214437"/>
                <a:ext cx="3965903" cy="4756731"/>
                <a:chOff x="712413" y="1867390"/>
                <a:chExt cx="2303864" cy="2763270"/>
              </a:xfrm>
            </p:grpSpPr>
            <p:sp>
              <p:nvSpPr>
                <p:cNvPr id="95" name="Freeform 6">
                  <a:extLst>
                    <a:ext uri="{FF2B5EF4-FFF2-40B4-BE49-F238E27FC236}">
                      <a16:creationId xmlns:a16="http://schemas.microsoft.com/office/drawing/2014/main" id="{8667322D-F590-4547-8027-217EFA4C2389}"/>
                    </a:ext>
                  </a:extLst>
                </p:cNvPr>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96" name="Freeform 5">
                  <a:extLst>
                    <a:ext uri="{FF2B5EF4-FFF2-40B4-BE49-F238E27FC236}">
                      <a16:creationId xmlns:a16="http://schemas.microsoft.com/office/drawing/2014/main" id="{0A109586-5EC0-4576-BB77-666A7FB6FD8A}"/>
                    </a:ext>
                  </a:extLst>
                </p:cNvPr>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4" name="Freeform 5">
                <a:extLst>
                  <a:ext uri="{FF2B5EF4-FFF2-40B4-BE49-F238E27FC236}">
                    <a16:creationId xmlns:a16="http://schemas.microsoft.com/office/drawing/2014/main" id="{E5AB3BAD-F901-4604-96FE-9BC2B9AA78C6}"/>
                  </a:ext>
                </a:extLst>
              </p:cNvPr>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92" name="TextBox 9">
              <a:extLst>
                <a:ext uri="{FF2B5EF4-FFF2-40B4-BE49-F238E27FC236}">
                  <a16:creationId xmlns:a16="http://schemas.microsoft.com/office/drawing/2014/main" id="{9C300478-CE66-42AD-8A8A-983B62481E44}"/>
                </a:ext>
              </a:extLst>
            </p:cNvPr>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pic>
        <p:nvPicPr>
          <p:cNvPr id="3" name="图片 2">
            <a:extLst>
              <a:ext uri="{FF2B5EF4-FFF2-40B4-BE49-F238E27FC236}">
                <a16:creationId xmlns:a16="http://schemas.microsoft.com/office/drawing/2014/main" id="{41511C78-1A9A-40FA-B4A7-57CD27F0780C}"/>
              </a:ext>
            </a:extLst>
          </p:cNvPr>
          <p:cNvPicPr>
            <a:picLocks noChangeAspect="1"/>
          </p:cNvPicPr>
          <p:nvPr/>
        </p:nvPicPr>
        <p:blipFill>
          <a:blip r:embed="rId2"/>
          <a:stretch>
            <a:fillRect/>
          </a:stretch>
        </p:blipFill>
        <p:spPr>
          <a:xfrm>
            <a:off x="839456" y="1183203"/>
            <a:ext cx="9551118" cy="5377947"/>
          </a:xfrm>
          <a:prstGeom prst="rect">
            <a:avLst/>
          </a:prstGeom>
        </p:spPr>
      </p:pic>
    </p:spTree>
    <p:extLst>
      <p:ext uri="{BB962C8B-B14F-4D97-AF65-F5344CB8AC3E}">
        <p14:creationId xmlns:p14="http://schemas.microsoft.com/office/powerpoint/2010/main" val="1696615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9">
            <a:extLst>
              <a:ext uri="{FF2B5EF4-FFF2-40B4-BE49-F238E27FC236}">
                <a16:creationId xmlns:a16="http://schemas.microsoft.com/office/drawing/2014/main" id="{5A3A31C8-1DAE-40DC-9AD7-23525BE7F86D}"/>
              </a:ext>
            </a:extLst>
          </p:cNvPr>
          <p:cNvSpPr txBox="1"/>
          <p:nvPr/>
        </p:nvSpPr>
        <p:spPr>
          <a:xfrm>
            <a:off x="1396765" y="267722"/>
            <a:ext cx="5109137"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Pipeline</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：五级流水</a:t>
            </a:r>
          </a:p>
        </p:txBody>
      </p:sp>
      <p:grpSp>
        <p:nvGrpSpPr>
          <p:cNvPr id="90" name="组 13">
            <a:extLst>
              <a:ext uri="{FF2B5EF4-FFF2-40B4-BE49-F238E27FC236}">
                <a16:creationId xmlns:a16="http://schemas.microsoft.com/office/drawing/2014/main" id="{5EABF695-EF01-4E10-9B0C-E9ECB904F4A4}"/>
              </a:ext>
            </a:extLst>
          </p:cNvPr>
          <p:cNvGrpSpPr/>
          <p:nvPr/>
        </p:nvGrpSpPr>
        <p:grpSpPr>
          <a:xfrm>
            <a:off x="176600" y="1"/>
            <a:ext cx="1240327" cy="1270000"/>
            <a:chOff x="1916275" y="1744109"/>
            <a:chExt cx="3097841" cy="3655177"/>
          </a:xfrm>
        </p:grpSpPr>
        <p:grpSp>
          <p:nvGrpSpPr>
            <p:cNvPr id="91" name="组 11">
              <a:extLst>
                <a:ext uri="{FF2B5EF4-FFF2-40B4-BE49-F238E27FC236}">
                  <a16:creationId xmlns:a16="http://schemas.microsoft.com/office/drawing/2014/main" id="{A9D5181D-23D4-4D05-9F2E-B70CB080C952}"/>
                </a:ext>
              </a:extLst>
            </p:cNvPr>
            <p:cNvGrpSpPr/>
            <p:nvPr/>
          </p:nvGrpSpPr>
          <p:grpSpPr>
            <a:xfrm>
              <a:off x="1916275" y="1744109"/>
              <a:ext cx="3097841" cy="3655177"/>
              <a:chOff x="988820" y="1214437"/>
              <a:chExt cx="4031432" cy="4756731"/>
            </a:xfrm>
          </p:grpSpPr>
          <p:grpSp>
            <p:nvGrpSpPr>
              <p:cNvPr id="93" name="Group 5">
                <a:extLst>
                  <a:ext uri="{FF2B5EF4-FFF2-40B4-BE49-F238E27FC236}">
                    <a16:creationId xmlns:a16="http://schemas.microsoft.com/office/drawing/2014/main" id="{C043C813-9100-4D09-8B65-6B2D7E81A894}"/>
                  </a:ext>
                </a:extLst>
              </p:cNvPr>
              <p:cNvGrpSpPr/>
              <p:nvPr/>
            </p:nvGrpSpPr>
            <p:grpSpPr>
              <a:xfrm>
                <a:off x="988820" y="1214437"/>
                <a:ext cx="3965903" cy="4756731"/>
                <a:chOff x="712413" y="1867390"/>
                <a:chExt cx="2303864" cy="2763270"/>
              </a:xfrm>
            </p:grpSpPr>
            <p:sp>
              <p:nvSpPr>
                <p:cNvPr id="95" name="Freeform 6">
                  <a:extLst>
                    <a:ext uri="{FF2B5EF4-FFF2-40B4-BE49-F238E27FC236}">
                      <a16:creationId xmlns:a16="http://schemas.microsoft.com/office/drawing/2014/main" id="{8667322D-F590-4547-8027-217EFA4C2389}"/>
                    </a:ext>
                  </a:extLst>
                </p:cNvPr>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96" name="Freeform 5">
                  <a:extLst>
                    <a:ext uri="{FF2B5EF4-FFF2-40B4-BE49-F238E27FC236}">
                      <a16:creationId xmlns:a16="http://schemas.microsoft.com/office/drawing/2014/main" id="{0A109586-5EC0-4576-BB77-666A7FB6FD8A}"/>
                    </a:ext>
                  </a:extLst>
                </p:cNvPr>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4" name="Freeform 5">
                <a:extLst>
                  <a:ext uri="{FF2B5EF4-FFF2-40B4-BE49-F238E27FC236}">
                    <a16:creationId xmlns:a16="http://schemas.microsoft.com/office/drawing/2014/main" id="{E5AB3BAD-F901-4604-96FE-9BC2B9AA78C6}"/>
                  </a:ext>
                </a:extLst>
              </p:cNvPr>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92" name="TextBox 9">
              <a:extLst>
                <a:ext uri="{FF2B5EF4-FFF2-40B4-BE49-F238E27FC236}">
                  <a16:creationId xmlns:a16="http://schemas.microsoft.com/office/drawing/2014/main" id="{9C300478-CE66-42AD-8A8A-983B62481E44}"/>
                </a:ext>
              </a:extLst>
            </p:cNvPr>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pic>
        <p:nvPicPr>
          <p:cNvPr id="4" name="图片 3">
            <a:extLst>
              <a:ext uri="{FF2B5EF4-FFF2-40B4-BE49-F238E27FC236}">
                <a16:creationId xmlns:a16="http://schemas.microsoft.com/office/drawing/2014/main" id="{81CC30C2-96CC-40F3-AD9D-FE68551CED9E}"/>
              </a:ext>
            </a:extLst>
          </p:cNvPr>
          <p:cNvPicPr>
            <a:picLocks noChangeAspect="1"/>
          </p:cNvPicPr>
          <p:nvPr/>
        </p:nvPicPr>
        <p:blipFill>
          <a:blip r:embed="rId2"/>
          <a:stretch>
            <a:fillRect/>
          </a:stretch>
        </p:blipFill>
        <p:spPr>
          <a:xfrm>
            <a:off x="1239566" y="1692269"/>
            <a:ext cx="9495295" cy="4909132"/>
          </a:xfrm>
          <a:prstGeom prst="rect">
            <a:avLst/>
          </a:prstGeom>
        </p:spPr>
      </p:pic>
    </p:spTree>
    <p:extLst>
      <p:ext uri="{BB962C8B-B14F-4D97-AF65-F5344CB8AC3E}">
        <p14:creationId xmlns:p14="http://schemas.microsoft.com/office/powerpoint/2010/main" val="3334575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B3D5405-1757-414F-BA2F-14F93C81F691}"/>
              </a:ext>
            </a:extLst>
          </p:cNvPr>
          <p:cNvPicPr>
            <a:picLocks noChangeAspect="1"/>
          </p:cNvPicPr>
          <p:nvPr/>
        </p:nvPicPr>
        <p:blipFill>
          <a:blip r:embed="rId2"/>
          <a:stretch>
            <a:fillRect/>
          </a:stretch>
        </p:blipFill>
        <p:spPr>
          <a:xfrm>
            <a:off x="1396766" y="1827729"/>
            <a:ext cx="8421231" cy="4981394"/>
          </a:xfrm>
          <a:prstGeom prst="rect">
            <a:avLst/>
          </a:prstGeom>
        </p:spPr>
      </p:pic>
      <p:sp>
        <p:nvSpPr>
          <p:cNvPr id="4" name="TextBox 9">
            <a:extLst>
              <a:ext uri="{FF2B5EF4-FFF2-40B4-BE49-F238E27FC236}">
                <a16:creationId xmlns:a16="http://schemas.microsoft.com/office/drawing/2014/main" id="{16FEB47F-3222-4C7B-BB9D-DD4744D8BEF8}"/>
              </a:ext>
            </a:extLst>
          </p:cNvPr>
          <p:cNvSpPr txBox="1"/>
          <p:nvPr/>
        </p:nvSpPr>
        <p:spPr>
          <a:xfrm>
            <a:off x="1396765" y="267722"/>
            <a:ext cx="5109137"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Pipeline</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：五级流水</a:t>
            </a:r>
          </a:p>
        </p:txBody>
      </p:sp>
      <p:grpSp>
        <p:nvGrpSpPr>
          <p:cNvPr id="5" name="组 13">
            <a:extLst>
              <a:ext uri="{FF2B5EF4-FFF2-40B4-BE49-F238E27FC236}">
                <a16:creationId xmlns:a16="http://schemas.microsoft.com/office/drawing/2014/main" id="{2ECB5C55-EE1F-4870-ADE8-7133D239ECA8}"/>
              </a:ext>
            </a:extLst>
          </p:cNvPr>
          <p:cNvGrpSpPr/>
          <p:nvPr/>
        </p:nvGrpSpPr>
        <p:grpSpPr>
          <a:xfrm>
            <a:off x="176600" y="1"/>
            <a:ext cx="1240327" cy="1270000"/>
            <a:chOff x="1916275" y="1744109"/>
            <a:chExt cx="3097841" cy="3655177"/>
          </a:xfrm>
        </p:grpSpPr>
        <p:grpSp>
          <p:nvGrpSpPr>
            <p:cNvPr id="6" name="组 11">
              <a:extLst>
                <a:ext uri="{FF2B5EF4-FFF2-40B4-BE49-F238E27FC236}">
                  <a16:creationId xmlns:a16="http://schemas.microsoft.com/office/drawing/2014/main" id="{2D10D874-EB8A-4ADA-AB60-5784B8AE07AD}"/>
                </a:ext>
              </a:extLst>
            </p:cNvPr>
            <p:cNvGrpSpPr/>
            <p:nvPr/>
          </p:nvGrpSpPr>
          <p:grpSpPr>
            <a:xfrm>
              <a:off x="1916275" y="1744109"/>
              <a:ext cx="3097841" cy="3655177"/>
              <a:chOff x="988820" y="1214437"/>
              <a:chExt cx="4031432" cy="4756731"/>
            </a:xfrm>
          </p:grpSpPr>
          <p:grpSp>
            <p:nvGrpSpPr>
              <p:cNvPr id="8" name="Group 5">
                <a:extLst>
                  <a:ext uri="{FF2B5EF4-FFF2-40B4-BE49-F238E27FC236}">
                    <a16:creationId xmlns:a16="http://schemas.microsoft.com/office/drawing/2014/main" id="{B3E15254-6470-4238-A8C8-7A6502723495}"/>
                  </a:ext>
                </a:extLst>
              </p:cNvPr>
              <p:cNvGrpSpPr/>
              <p:nvPr/>
            </p:nvGrpSpPr>
            <p:grpSpPr>
              <a:xfrm>
                <a:off x="988820" y="1214437"/>
                <a:ext cx="3965903" cy="4756731"/>
                <a:chOff x="712413" y="1867390"/>
                <a:chExt cx="2303864" cy="2763270"/>
              </a:xfrm>
            </p:grpSpPr>
            <p:sp>
              <p:nvSpPr>
                <p:cNvPr id="10" name="Freeform 6">
                  <a:extLst>
                    <a:ext uri="{FF2B5EF4-FFF2-40B4-BE49-F238E27FC236}">
                      <a16:creationId xmlns:a16="http://schemas.microsoft.com/office/drawing/2014/main" id="{97757ACA-9FFE-4A25-BF87-FD1F776607EE}"/>
                    </a:ext>
                  </a:extLst>
                </p:cNvPr>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a:extLst>
                    <a:ext uri="{FF2B5EF4-FFF2-40B4-BE49-F238E27FC236}">
                      <a16:creationId xmlns:a16="http://schemas.microsoft.com/office/drawing/2014/main" id="{4E1DC99A-7A78-46E8-9B24-2319DE1278B3}"/>
                    </a:ext>
                  </a:extLst>
                </p:cNvPr>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a:extLst>
                  <a:ext uri="{FF2B5EF4-FFF2-40B4-BE49-F238E27FC236}">
                    <a16:creationId xmlns:a16="http://schemas.microsoft.com/office/drawing/2014/main" id="{5BECA140-3C71-44D5-9A03-9BE5581EF053}"/>
                  </a:ext>
                </a:extLst>
              </p:cNvPr>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a:extLst>
                <a:ext uri="{FF2B5EF4-FFF2-40B4-BE49-F238E27FC236}">
                  <a16:creationId xmlns:a16="http://schemas.microsoft.com/office/drawing/2014/main" id="{E8A484BE-1F6F-4644-9464-589A5B4DCED5}"/>
                </a:ext>
              </a:extLst>
            </p:cNvPr>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46492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454CE7-5BAB-4D73-96DC-F7F9C7FBEA05}"/>
              </a:ext>
            </a:extLst>
          </p:cNvPr>
          <p:cNvSpPr>
            <a:spLocks noChangeArrowheads="1"/>
          </p:cNvSpPr>
          <p:nvPr/>
        </p:nvSpPr>
        <p:spPr bwMode="auto">
          <a:xfrm>
            <a:off x="0" y="892982"/>
            <a:ext cx="11854085" cy="55336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4761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执行流程：</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从标准输入读入机器指令</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从内存00000000处开始取指令执行，每次连续取4个2位十六进制数，组成一条指令（如取到“37 17 00 00”，拼成32位指令“00001737”）</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load/store指令内存访问部分（第四级）请用</a:t>
            </a:r>
            <a:r>
              <a:rPr kumimoji="0" lang="zh-CN" altLang="zh-CN"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三个周期</a:t>
            </a: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模拟</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执行到指令0ff00513（ </a:t>
            </a: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urier New" panose="02070309020205020404" pitchFamily="49" charset="0"/>
              </a:rPr>
              <a:t>li a0,255</a:t>
            </a: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）时，向标准输出 输出程序的返回值（一个0-255的非负整数），结束模拟。注意：</a:t>
            </a:r>
          </a:p>
          <a:p>
            <a:pPr marL="914400" marR="0" lvl="2" indent="0" algn="l" defTabSz="914400" rtl="0" eaLnBrk="0" fontAlgn="base" latinLnBrk="0" hangingPunct="0">
              <a:lnSpc>
                <a:spcPct val="150000"/>
              </a:lnSpc>
              <a:spcBef>
                <a:spcPct val="0"/>
              </a:spcBef>
              <a:spcAft>
                <a:spcPct val="0"/>
              </a:spcAft>
              <a:buClrTx/>
              <a:buSzTx/>
              <a:buFontTx/>
              <a:buChar char="•"/>
              <a:tabLst/>
            </a:pP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程序的返回值存在a0寄存器里，但是寄存器是32位的，返回值是8位的，所以你应该输出a0的后八位。例如，你的a0寄存器是int数组reg中的reg[10]，你</a:t>
            </a:r>
            <a:r>
              <a:rPr kumimoji="0" lang="zh-CN" altLang="zh-CN"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应该输出</a:t>
            </a: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的是((unsigned int)reg[10]) &amp; 255u。</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3" name="TextBox 9">
            <a:extLst>
              <a:ext uri="{FF2B5EF4-FFF2-40B4-BE49-F238E27FC236}">
                <a16:creationId xmlns:a16="http://schemas.microsoft.com/office/drawing/2014/main" id="{F4BE0A08-BAD0-4DEC-84F8-4666B612D9CA}"/>
              </a:ext>
            </a:extLst>
          </p:cNvPr>
          <p:cNvSpPr txBox="1"/>
          <p:nvPr/>
        </p:nvSpPr>
        <p:spPr>
          <a:xfrm>
            <a:off x="1396765" y="267722"/>
            <a:ext cx="5109137"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RISCV</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里的真实指令</a:t>
            </a:r>
          </a:p>
        </p:txBody>
      </p:sp>
      <p:grpSp>
        <p:nvGrpSpPr>
          <p:cNvPr id="4" name="组 13">
            <a:extLst>
              <a:ext uri="{FF2B5EF4-FFF2-40B4-BE49-F238E27FC236}">
                <a16:creationId xmlns:a16="http://schemas.microsoft.com/office/drawing/2014/main" id="{50F00FD1-1844-4BCE-8B60-BFEEFC47F6CC}"/>
              </a:ext>
            </a:extLst>
          </p:cNvPr>
          <p:cNvGrpSpPr/>
          <p:nvPr/>
        </p:nvGrpSpPr>
        <p:grpSpPr>
          <a:xfrm>
            <a:off x="176600" y="1"/>
            <a:ext cx="1240327" cy="1270000"/>
            <a:chOff x="1916275" y="1744109"/>
            <a:chExt cx="3097841" cy="3655177"/>
          </a:xfrm>
        </p:grpSpPr>
        <p:grpSp>
          <p:nvGrpSpPr>
            <p:cNvPr id="5" name="组 11">
              <a:extLst>
                <a:ext uri="{FF2B5EF4-FFF2-40B4-BE49-F238E27FC236}">
                  <a16:creationId xmlns:a16="http://schemas.microsoft.com/office/drawing/2014/main" id="{4F050369-C063-4DFE-9F1E-EEA3D4CFDCD8}"/>
                </a:ext>
              </a:extLst>
            </p:cNvPr>
            <p:cNvGrpSpPr/>
            <p:nvPr/>
          </p:nvGrpSpPr>
          <p:grpSpPr>
            <a:xfrm>
              <a:off x="1916275" y="1744109"/>
              <a:ext cx="3097841" cy="3655177"/>
              <a:chOff x="988820" y="1214437"/>
              <a:chExt cx="4031432" cy="4756731"/>
            </a:xfrm>
          </p:grpSpPr>
          <p:grpSp>
            <p:nvGrpSpPr>
              <p:cNvPr id="7" name="Group 5">
                <a:extLst>
                  <a:ext uri="{FF2B5EF4-FFF2-40B4-BE49-F238E27FC236}">
                    <a16:creationId xmlns:a16="http://schemas.microsoft.com/office/drawing/2014/main" id="{F13CC16D-A7B9-46B2-8B57-76A0AA2B3A72}"/>
                  </a:ext>
                </a:extLst>
              </p:cNvPr>
              <p:cNvGrpSpPr/>
              <p:nvPr/>
            </p:nvGrpSpPr>
            <p:grpSpPr>
              <a:xfrm>
                <a:off x="988820" y="1214437"/>
                <a:ext cx="3965903" cy="4756731"/>
                <a:chOff x="712413" y="1867390"/>
                <a:chExt cx="2303864" cy="2763270"/>
              </a:xfrm>
            </p:grpSpPr>
            <p:sp>
              <p:nvSpPr>
                <p:cNvPr id="9" name="Freeform 6">
                  <a:extLst>
                    <a:ext uri="{FF2B5EF4-FFF2-40B4-BE49-F238E27FC236}">
                      <a16:creationId xmlns:a16="http://schemas.microsoft.com/office/drawing/2014/main" id="{D39ABE73-7568-486E-BDC8-7D5710CA3599}"/>
                    </a:ext>
                  </a:extLst>
                </p:cNvPr>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0" name="Freeform 5">
                  <a:extLst>
                    <a:ext uri="{FF2B5EF4-FFF2-40B4-BE49-F238E27FC236}">
                      <a16:creationId xmlns:a16="http://schemas.microsoft.com/office/drawing/2014/main" id="{EEADC84B-FB8B-427D-9B27-8CE64395BA28}"/>
                    </a:ext>
                  </a:extLst>
                </p:cNvPr>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8" name="Freeform 5">
                <a:extLst>
                  <a:ext uri="{FF2B5EF4-FFF2-40B4-BE49-F238E27FC236}">
                    <a16:creationId xmlns:a16="http://schemas.microsoft.com/office/drawing/2014/main" id="{2673E062-74C5-49B8-B400-C78517FF6602}"/>
                  </a:ext>
                </a:extLst>
              </p:cNvPr>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6" name="TextBox 9">
              <a:extLst>
                <a:ext uri="{FF2B5EF4-FFF2-40B4-BE49-F238E27FC236}">
                  <a16:creationId xmlns:a16="http://schemas.microsoft.com/office/drawing/2014/main" id="{1CAF3D65-C00B-44EC-A8EC-B8C0198605F2}"/>
                </a:ext>
              </a:extLst>
            </p:cNvPr>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73778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454CE7-5BAB-4D73-96DC-F7F9C7FBEA05}"/>
              </a:ext>
            </a:extLst>
          </p:cNvPr>
          <p:cNvSpPr>
            <a:spLocks noChangeArrowheads="1"/>
          </p:cNvSpPr>
          <p:nvPr/>
        </p:nvSpPr>
        <p:spPr bwMode="auto">
          <a:xfrm>
            <a:off x="514905" y="2277987"/>
            <a:ext cx="10147178" cy="23020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4761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建议流程：</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熟悉</a:t>
            </a: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RISCV</a:t>
            </a: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指令集，弄懂机器指令的执行流程</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写一个不带流水的简易模拟器</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加上五级流水</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写写</a:t>
            </a: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bonus</a:t>
            </a: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，欢迎实现各种个性化的功能</a:t>
            </a:r>
          </a:p>
        </p:txBody>
      </p:sp>
      <p:sp>
        <p:nvSpPr>
          <p:cNvPr id="3" name="TextBox 9">
            <a:extLst>
              <a:ext uri="{FF2B5EF4-FFF2-40B4-BE49-F238E27FC236}">
                <a16:creationId xmlns:a16="http://schemas.microsoft.com/office/drawing/2014/main" id="{F4BE0A08-BAD0-4DEC-84F8-4666B612D9CA}"/>
              </a:ext>
            </a:extLst>
          </p:cNvPr>
          <p:cNvSpPr txBox="1"/>
          <p:nvPr/>
        </p:nvSpPr>
        <p:spPr>
          <a:xfrm>
            <a:off x="1396765" y="267722"/>
            <a:ext cx="5109137"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RISCV</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里的真实指令</a:t>
            </a:r>
          </a:p>
        </p:txBody>
      </p:sp>
      <p:grpSp>
        <p:nvGrpSpPr>
          <p:cNvPr id="4" name="组 13">
            <a:extLst>
              <a:ext uri="{FF2B5EF4-FFF2-40B4-BE49-F238E27FC236}">
                <a16:creationId xmlns:a16="http://schemas.microsoft.com/office/drawing/2014/main" id="{50F00FD1-1844-4BCE-8B60-BFEEFC47F6CC}"/>
              </a:ext>
            </a:extLst>
          </p:cNvPr>
          <p:cNvGrpSpPr/>
          <p:nvPr/>
        </p:nvGrpSpPr>
        <p:grpSpPr>
          <a:xfrm>
            <a:off x="176600" y="1"/>
            <a:ext cx="1240327" cy="1270000"/>
            <a:chOff x="1916275" y="1744109"/>
            <a:chExt cx="3097841" cy="3655177"/>
          </a:xfrm>
        </p:grpSpPr>
        <p:grpSp>
          <p:nvGrpSpPr>
            <p:cNvPr id="5" name="组 11">
              <a:extLst>
                <a:ext uri="{FF2B5EF4-FFF2-40B4-BE49-F238E27FC236}">
                  <a16:creationId xmlns:a16="http://schemas.microsoft.com/office/drawing/2014/main" id="{4F050369-C063-4DFE-9F1E-EEA3D4CFDCD8}"/>
                </a:ext>
              </a:extLst>
            </p:cNvPr>
            <p:cNvGrpSpPr/>
            <p:nvPr/>
          </p:nvGrpSpPr>
          <p:grpSpPr>
            <a:xfrm>
              <a:off x="1916275" y="1744109"/>
              <a:ext cx="3097841" cy="3655177"/>
              <a:chOff x="988820" y="1214437"/>
              <a:chExt cx="4031432" cy="4756731"/>
            </a:xfrm>
          </p:grpSpPr>
          <p:grpSp>
            <p:nvGrpSpPr>
              <p:cNvPr id="7" name="Group 5">
                <a:extLst>
                  <a:ext uri="{FF2B5EF4-FFF2-40B4-BE49-F238E27FC236}">
                    <a16:creationId xmlns:a16="http://schemas.microsoft.com/office/drawing/2014/main" id="{F13CC16D-A7B9-46B2-8B57-76A0AA2B3A72}"/>
                  </a:ext>
                </a:extLst>
              </p:cNvPr>
              <p:cNvGrpSpPr/>
              <p:nvPr/>
            </p:nvGrpSpPr>
            <p:grpSpPr>
              <a:xfrm>
                <a:off x="988820" y="1214437"/>
                <a:ext cx="3965903" cy="4756731"/>
                <a:chOff x="712413" y="1867390"/>
                <a:chExt cx="2303864" cy="2763270"/>
              </a:xfrm>
            </p:grpSpPr>
            <p:sp>
              <p:nvSpPr>
                <p:cNvPr id="9" name="Freeform 6">
                  <a:extLst>
                    <a:ext uri="{FF2B5EF4-FFF2-40B4-BE49-F238E27FC236}">
                      <a16:creationId xmlns:a16="http://schemas.microsoft.com/office/drawing/2014/main" id="{D39ABE73-7568-486E-BDC8-7D5710CA3599}"/>
                    </a:ext>
                  </a:extLst>
                </p:cNvPr>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0" name="Freeform 5">
                  <a:extLst>
                    <a:ext uri="{FF2B5EF4-FFF2-40B4-BE49-F238E27FC236}">
                      <a16:creationId xmlns:a16="http://schemas.microsoft.com/office/drawing/2014/main" id="{EEADC84B-FB8B-427D-9B27-8CE64395BA28}"/>
                    </a:ext>
                  </a:extLst>
                </p:cNvPr>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8" name="Freeform 5">
                <a:extLst>
                  <a:ext uri="{FF2B5EF4-FFF2-40B4-BE49-F238E27FC236}">
                    <a16:creationId xmlns:a16="http://schemas.microsoft.com/office/drawing/2014/main" id="{2673E062-74C5-49B8-B400-C78517FF6602}"/>
                  </a:ext>
                </a:extLst>
              </p:cNvPr>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6" name="TextBox 9">
              <a:extLst>
                <a:ext uri="{FF2B5EF4-FFF2-40B4-BE49-F238E27FC236}">
                  <a16:creationId xmlns:a16="http://schemas.microsoft.com/office/drawing/2014/main" id="{1CAF3D65-C00B-44EC-A8EC-B8C0198605F2}"/>
                </a:ext>
              </a:extLst>
            </p:cNvPr>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25256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gradFill flip="none" rotWithShape="1">
            <a:gsLst>
              <a:gs pos="0">
                <a:schemeClr val="accent2"/>
              </a:gs>
              <a:gs pos="48000">
                <a:schemeClr val="accent1"/>
              </a:gs>
              <a:gs pos="10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TextBox 9"/>
          <p:cNvSpPr txBox="1"/>
          <p:nvPr/>
        </p:nvSpPr>
        <p:spPr>
          <a:xfrm>
            <a:off x="5611050" y="2920587"/>
            <a:ext cx="3272050" cy="1015663"/>
          </a:xfrm>
          <a:prstGeom prst="rect">
            <a:avLst/>
          </a:prstGeom>
          <a:noFill/>
        </p:spPr>
        <p:txBody>
          <a:bodyPr wrap="none" rtlCol="0">
            <a:spAutoFit/>
          </a:bodyPr>
          <a:lstStyle/>
          <a:p>
            <a:pPr marL="9525" marR="0" lvl="1" indent="0" algn="l"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助教介绍</a:t>
            </a:r>
            <a:endParaRPr kumimoji="0" lang="en-US" sz="6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4" name="组 13"/>
          <p:cNvGrpSpPr/>
          <p:nvPr/>
        </p:nvGrpSpPr>
        <p:grpSpPr>
          <a:xfrm>
            <a:off x="2877467" y="1909048"/>
            <a:ext cx="2662549" cy="3039904"/>
            <a:chOff x="1916275" y="1744109"/>
            <a:chExt cx="3097841" cy="3536889"/>
          </a:xfrm>
        </p:grpSpPr>
        <p:grpSp>
          <p:nvGrpSpPr>
            <p:cNvPr id="12" name="组 11"/>
            <p:cNvGrpSpPr/>
            <p:nvPr/>
          </p:nvGrpSpPr>
          <p:grpSpPr>
            <a:xfrm>
              <a:off x="1916275" y="1744109"/>
              <a:ext cx="3097841" cy="3536889"/>
              <a:chOff x="988820" y="1214437"/>
              <a:chExt cx="4031432" cy="4602795"/>
            </a:xfrm>
          </p:grpSpPr>
          <p:grpSp>
            <p:nvGrpSpPr>
              <p:cNvPr id="8" name="Group 5"/>
              <p:cNvGrpSpPr/>
              <p:nvPr/>
            </p:nvGrpSpPr>
            <p:grpSpPr>
              <a:xfrm>
                <a:off x="988820" y="1214437"/>
                <a:ext cx="4011805" cy="4602795"/>
                <a:chOff x="712413" y="1867390"/>
                <a:chExt cx="2330529" cy="2673846"/>
              </a:xfrm>
            </p:grpSpPr>
            <p:sp>
              <p:nvSpPr>
                <p:cNvPr id="9"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0" name="Freeform 5"/>
                <p:cNvSpPr/>
                <p:nvPr/>
              </p:nvSpPr>
              <p:spPr bwMode="auto">
                <a:xfrm>
                  <a:off x="845359" y="1884312"/>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grpSp>
          <p:sp>
            <p:nvSpPr>
              <p:cNvPr id="11"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grpSp>
        <p:sp>
          <p:nvSpPr>
            <p:cNvPr id="13" name="TextBox 9"/>
            <p:cNvSpPr txBox="1"/>
            <p:nvPr/>
          </p:nvSpPr>
          <p:spPr>
            <a:xfrm>
              <a:off x="2589074" y="2402623"/>
              <a:ext cx="1934454" cy="2166469"/>
            </a:xfrm>
            <a:prstGeom prst="rect">
              <a:avLst/>
            </a:prstGeom>
            <a:noFill/>
          </p:spPr>
          <p:txBody>
            <a:bodyPr wrap="none" rtlCol="0">
              <a:spAutoFit/>
            </a:bodyPr>
            <a:lstStyle/>
            <a:p>
              <a:pPr marL="12700" marR="0" lvl="1" indent="0" algn="l"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0" cap="none" spc="0" normalizeH="0" baseline="0" noProof="0" dirty="0">
                  <a:ln>
                    <a:noFill/>
                  </a:ln>
                  <a:solidFill>
                    <a:prstClr val="white"/>
                  </a:solidFill>
                  <a:effectLst/>
                  <a:uLnTx/>
                  <a:uFillTx/>
                  <a:latin typeface="Source Sans Pro" panose="020B0503030403020204" pitchFamily="34" charset="0"/>
                  <a:ea typeface="华文新魏" panose="02010800040101010101" pitchFamily="2" charset="-122"/>
                  <a:cs typeface="+mn-cs"/>
                </a:rPr>
                <a:t>02</a:t>
              </a:r>
              <a:endParaRPr kumimoji="0" lang="en-US" sz="11500" b="0" i="0" u="none" strike="noStrike" kern="0" cap="none" spc="0" normalizeH="0" baseline="0" noProof="0" dirty="0">
                <a:ln>
                  <a:noFill/>
                </a:ln>
                <a:solidFill>
                  <a:prstClr val="white"/>
                </a:solidFill>
                <a:effectLst/>
                <a:uLnTx/>
                <a:uFillTx/>
                <a:latin typeface="Source Sans Pro" panose="020B0503030403020204" pitchFamily="34" charset="0"/>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p:cNvSpPr txBox="1"/>
          <p:nvPr/>
        </p:nvSpPr>
        <p:spPr>
          <a:xfrm>
            <a:off x="1396766" y="285477"/>
            <a:ext cx="3576146"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助教介绍</a:t>
            </a:r>
          </a:p>
        </p:txBody>
      </p:sp>
      <p:grpSp>
        <p:nvGrpSpPr>
          <p:cNvPr id="3" name="组 13"/>
          <p:cNvGrpSpPr/>
          <p:nvPr/>
        </p:nvGrpSpPr>
        <p:grpSpPr>
          <a:xfrm>
            <a:off x="176600" y="1"/>
            <a:ext cx="1240327" cy="1270000"/>
            <a:chOff x="1916275" y="1744109"/>
            <a:chExt cx="3097841" cy="3655177"/>
          </a:xfrm>
        </p:grpSpPr>
        <p:grpSp>
          <p:nvGrpSpPr>
            <p:cNvPr id="4" name="组 11"/>
            <p:cNvGrpSpPr/>
            <p:nvPr/>
          </p:nvGrpSpPr>
          <p:grpSpPr>
            <a:xfrm>
              <a:off x="1916275" y="1744109"/>
              <a:ext cx="3097841" cy="3655177"/>
              <a:chOff x="988820" y="1214437"/>
              <a:chExt cx="4031432" cy="4756731"/>
            </a:xfrm>
          </p:grpSpPr>
          <p:grpSp>
            <p:nvGrpSpPr>
              <p:cNvPr id="6" name="Group 5"/>
              <p:cNvGrpSpPr/>
              <p:nvPr/>
            </p:nvGrpSpPr>
            <p:grpSpPr>
              <a:xfrm>
                <a:off x="988820" y="1214437"/>
                <a:ext cx="3965903" cy="4756731"/>
                <a:chOff x="712413" y="1867390"/>
                <a:chExt cx="2303864" cy="2763270"/>
              </a:xfrm>
            </p:grpSpPr>
            <p:sp>
              <p:nvSpPr>
                <p:cNvPr id="8"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9"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7"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5"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02</a:t>
              </a:r>
              <a:endParaRPr lang="en-US" sz="4000" kern="0" dirty="0">
                <a:solidFill>
                  <a:schemeClr val="bg1"/>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280360" y="1458309"/>
            <a:ext cx="2824993" cy="1003586"/>
            <a:chOff x="758539" y="1371712"/>
            <a:chExt cx="2824993" cy="1003586"/>
          </a:xfrm>
        </p:grpSpPr>
        <p:grpSp>
          <p:nvGrpSpPr>
            <p:cNvPr id="36" name="组合 111"/>
            <p:cNvGrpSpPr/>
            <p:nvPr/>
          </p:nvGrpSpPr>
          <p:grpSpPr>
            <a:xfrm>
              <a:off x="758539" y="1371712"/>
              <a:ext cx="1003586" cy="1003586"/>
              <a:chOff x="304796" y="673098"/>
              <a:chExt cx="4000500" cy="4000499"/>
            </a:xfrm>
            <a:effectLst>
              <a:outerShdw blurRad="190500" dist="254000" dir="8100000" sx="80000" sy="80000" algn="tr" rotWithShape="0">
                <a:prstClr val="black">
                  <a:alpha val="50000"/>
                </a:prstClr>
              </a:outerShdw>
            </a:effectLst>
          </p:grpSpPr>
          <p:sp>
            <p:nvSpPr>
              <p:cNvPr id="39" name="同心圆 20"/>
              <p:cNvSpPr/>
              <p:nvPr/>
            </p:nvSpPr>
            <p:spPr>
              <a:xfrm>
                <a:off x="304796" y="673098"/>
                <a:ext cx="4000500" cy="400049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Text" lastClr="000000"/>
                  </a:solidFill>
                  <a:latin typeface="Calibri" panose="020F0502020204030204"/>
                  <a:ea typeface="宋体" panose="02010600030101010101" pitchFamily="2" charset="-122"/>
                </a:endParaRPr>
              </a:p>
            </p:txBody>
          </p:sp>
          <p:sp>
            <p:nvSpPr>
              <p:cNvPr id="40" name="椭圆 39"/>
              <p:cNvSpPr/>
              <p:nvPr/>
            </p:nvSpPr>
            <p:spPr>
              <a:xfrm>
                <a:off x="392112" y="760413"/>
                <a:ext cx="3825875" cy="382587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 lastClr="FFFFFF"/>
                  </a:solidFill>
                  <a:latin typeface="Calibri" panose="020F0502020204030204"/>
                  <a:ea typeface="宋体" panose="02010600030101010101" pitchFamily="2" charset="-122"/>
                </a:endParaRPr>
              </a:p>
            </p:txBody>
          </p:sp>
        </p:grpSp>
        <p:sp>
          <p:nvSpPr>
            <p:cNvPr id="37" name="椭圆 36"/>
            <p:cNvSpPr/>
            <p:nvPr/>
          </p:nvSpPr>
          <p:spPr>
            <a:xfrm>
              <a:off x="922403" y="1528943"/>
              <a:ext cx="680856" cy="680857"/>
            </a:xfrm>
            <a:prstGeom prst="ellipse">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799069" y="1528943"/>
              <a:ext cx="1784463"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周聪</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@cong258258</a:t>
              </a:r>
              <a:endParaRPr lang="zh-CN" altLang="en-US" dirty="0">
                <a:latin typeface="微软雅黑" panose="020B0503020204020204" pitchFamily="34" charset="-122"/>
                <a:ea typeface="微软雅黑" panose="020B0503020204020204" pitchFamily="34" charset="-122"/>
              </a:endParaRPr>
            </a:p>
          </p:txBody>
        </p:sp>
      </p:grpSp>
      <p:grpSp>
        <p:nvGrpSpPr>
          <p:cNvPr id="101" name="组合 100"/>
          <p:cNvGrpSpPr/>
          <p:nvPr/>
        </p:nvGrpSpPr>
        <p:grpSpPr>
          <a:xfrm>
            <a:off x="6076766" y="1456578"/>
            <a:ext cx="1808776" cy="1003586"/>
            <a:chOff x="758539" y="1371712"/>
            <a:chExt cx="1808776" cy="1003586"/>
          </a:xfrm>
        </p:grpSpPr>
        <p:grpSp>
          <p:nvGrpSpPr>
            <p:cNvPr id="102" name="组合 111"/>
            <p:cNvGrpSpPr/>
            <p:nvPr/>
          </p:nvGrpSpPr>
          <p:grpSpPr>
            <a:xfrm>
              <a:off x="758539" y="1371712"/>
              <a:ext cx="1003586" cy="1003586"/>
              <a:chOff x="304796" y="673098"/>
              <a:chExt cx="4000500" cy="4000499"/>
            </a:xfrm>
            <a:effectLst>
              <a:outerShdw blurRad="190500" dist="254000" dir="8100000" sx="80000" sy="80000" algn="tr" rotWithShape="0">
                <a:prstClr val="black">
                  <a:alpha val="50000"/>
                </a:prstClr>
              </a:outerShdw>
            </a:effectLst>
          </p:grpSpPr>
          <p:sp>
            <p:nvSpPr>
              <p:cNvPr id="105" name="同心圆 20"/>
              <p:cNvSpPr/>
              <p:nvPr/>
            </p:nvSpPr>
            <p:spPr>
              <a:xfrm>
                <a:off x="304796" y="673098"/>
                <a:ext cx="4000500" cy="400049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Text" lastClr="000000"/>
                  </a:solidFill>
                  <a:latin typeface="Calibri" panose="020F0502020204030204"/>
                  <a:ea typeface="宋体" panose="02010600030101010101" pitchFamily="2" charset="-122"/>
                </a:endParaRPr>
              </a:p>
            </p:txBody>
          </p:sp>
          <p:sp>
            <p:nvSpPr>
              <p:cNvPr id="106" name="椭圆 105"/>
              <p:cNvSpPr/>
              <p:nvPr/>
            </p:nvSpPr>
            <p:spPr>
              <a:xfrm>
                <a:off x="392112" y="760413"/>
                <a:ext cx="3825875" cy="382587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 lastClr="FFFFFF"/>
                  </a:solidFill>
                  <a:latin typeface="Calibri" panose="020F0502020204030204"/>
                  <a:ea typeface="宋体" panose="02010600030101010101" pitchFamily="2" charset="-122"/>
                </a:endParaRPr>
              </a:p>
            </p:txBody>
          </p:sp>
        </p:grpSp>
        <p:sp>
          <p:nvSpPr>
            <p:cNvPr id="103" name="椭圆 102"/>
            <p:cNvSpPr/>
            <p:nvPr/>
          </p:nvSpPr>
          <p:spPr>
            <a:xfrm>
              <a:off x="922403" y="1528943"/>
              <a:ext cx="680856" cy="680857"/>
            </a:xfrm>
            <a:prstGeom prst="ellipse">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p:cNvSpPr txBox="1"/>
            <p:nvPr/>
          </p:nvSpPr>
          <p:spPr>
            <a:xfrm>
              <a:off x="1698635" y="1507586"/>
              <a:ext cx="868680" cy="64516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史涵雯</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@Ivy</a:t>
              </a:r>
              <a:endParaRPr lang="zh-CN" altLang="en-US"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FD4147BB-64A3-43B2-B5D2-8E409DFC671B}"/>
              </a:ext>
            </a:extLst>
          </p:cNvPr>
          <p:cNvGrpSpPr/>
          <p:nvPr/>
        </p:nvGrpSpPr>
        <p:grpSpPr>
          <a:xfrm>
            <a:off x="8813956" y="3004868"/>
            <a:ext cx="3016742" cy="997215"/>
            <a:chOff x="8813956" y="2921742"/>
            <a:chExt cx="3016742" cy="997215"/>
          </a:xfrm>
        </p:grpSpPr>
        <p:grpSp>
          <p:nvGrpSpPr>
            <p:cNvPr id="114" name="组合 111"/>
            <p:cNvGrpSpPr/>
            <p:nvPr/>
          </p:nvGrpSpPr>
          <p:grpSpPr>
            <a:xfrm>
              <a:off x="8813956" y="2921742"/>
              <a:ext cx="1003586" cy="997215"/>
              <a:chOff x="304796" y="673098"/>
              <a:chExt cx="4000500" cy="4000499"/>
            </a:xfrm>
            <a:effectLst>
              <a:outerShdw blurRad="190500" dist="254000" dir="8100000" sx="80000" sy="80000" algn="tr" rotWithShape="0">
                <a:prstClr val="black">
                  <a:alpha val="50000"/>
                </a:prstClr>
              </a:outerShdw>
            </a:effectLst>
          </p:grpSpPr>
          <p:sp>
            <p:nvSpPr>
              <p:cNvPr id="117" name="同心圆 20"/>
              <p:cNvSpPr/>
              <p:nvPr/>
            </p:nvSpPr>
            <p:spPr>
              <a:xfrm>
                <a:off x="304796" y="673098"/>
                <a:ext cx="4000500" cy="400049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Text" lastClr="000000"/>
                  </a:solidFill>
                  <a:latin typeface="Calibri" panose="020F0502020204030204"/>
                  <a:ea typeface="宋体" panose="02010600030101010101" pitchFamily="2" charset="-122"/>
                </a:endParaRPr>
              </a:p>
            </p:txBody>
          </p:sp>
          <p:sp>
            <p:nvSpPr>
              <p:cNvPr id="118" name="椭圆 117"/>
              <p:cNvSpPr/>
              <p:nvPr/>
            </p:nvSpPr>
            <p:spPr>
              <a:xfrm>
                <a:off x="392112" y="760413"/>
                <a:ext cx="3825875" cy="382587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 lastClr="FFFFFF"/>
                  </a:solidFill>
                  <a:latin typeface="Calibri" panose="020F0502020204030204"/>
                  <a:ea typeface="宋体" panose="02010600030101010101" pitchFamily="2" charset="-122"/>
                </a:endParaRPr>
              </a:p>
            </p:txBody>
          </p:sp>
        </p:grpSp>
        <p:sp>
          <p:nvSpPr>
            <p:cNvPr id="115" name="椭圆 114"/>
            <p:cNvSpPr/>
            <p:nvPr/>
          </p:nvSpPr>
          <p:spPr>
            <a:xfrm>
              <a:off x="8977820" y="3089618"/>
              <a:ext cx="680856" cy="676535"/>
            </a:xfrm>
            <a:prstGeom prst="ellipse">
              <a:avLst/>
            </a:prstGeom>
            <a:blipFill>
              <a:blip r:embed="rId4"/>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115"/>
            <p:cNvSpPr txBox="1"/>
            <p:nvPr/>
          </p:nvSpPr>
          <p:spPr>
            <a:xfrm>
              <a:off x="9839447" y="3089618"/>
              <a:ext cx="1991251" cy="596755"/>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黄臻</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xmhuangzhen</a:t>
              </a:r>
              <a:endParaRPr lang="zh-CN" altLang="en-US" dirty="0">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65AAF40B-9C81-4818-9634-6EFC71C51CEF}"/>
              </a:ext>
            </a:extLst>
          </p:cNvPr>
          <p:cNvGrpSpPr/>
          <p:nvPr/>
        </p:nvGrpSpPr>
        <p:grpSpPr>
          <a:xfrm>
            <a:off x="307205" y="4474120"/>
            <a:ext cx="2245112" cy="1003586"/>
            <a:chOff x="4730758" y="4811336"/>
            <a:chExt cx="2245112" cy="1003586"/>
          </a:xfrm>
        </p:grpSpPr>
        <p:grpSp>
          <p:nvGrpSpPr>
            <p:cNvPr id="120" name="组合 111"/>
            <p:cNvGrpSpPr/>
            <p:nvPr/>
          </p:nvGrpSpPr>
          <p:grpSpPr>
            <a:xfrm>
              <a:off x="4730758" y="4811336"/>
              <a:ext cx="1003586" cy="1003586"/>
              <a:chOff x="304796" y="673098"/>
              <a:chExt cx="4000500" cy="4000499"/>
            </a:xfrm>
            <a:effectLst>
              <a:outerShdw blurRad="190500" dist="254000" dir="8100000" sx="80000" sy="80000" algn="tr" rotWithShape="0">
                <a:prstClr val="black">
                  <a:alpha val="50000"/>
                </a:prstClr>
              </a:outerShdw>
            </a:effectLst>
          </p:grpSpPr>
          <p:sp>
            <p:nvSpPr>
              <p:cNvPr id="123" name="同心圆 20"/>
              <p:cNvSpPr/>
              <p:nvPr/>
            </p:nvSpPr>
            <p:spPr>
              <a:xfrm>
                <a:off x="304796" y="673098"/>
                <a:ext cx="4000500" cy="400049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Text" lastClr="000000"/>
                  </a:solidFill>
                  <a:latin typeface="Calibri" panose="020F0502020204030204"/>
                  <a:ea typeface="宋体" panose="02010600030101010101" pitchFamily="2" charset="-122"/>
                </a:endParaRPr>
              </a:p>
            </p:txBody>
          </p:sp>
          <p:sp>
            <p:nvSpPr>
              <p:cNvPr id="124" name="椭圆 123"/>
              <p:cNvSpPr/>
              <p:nvPr/>
            </p:nvSpPr>
            <p:spPr>
              <a:xfrm>
                <a:off x="392112" y="760413"/>
                <a:ext cx="3825875" cy="382587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 lastClr="FFFFFF"/>
                  </a:solidFill>
                  <a:latin typeface="Calibri" panose="020F0502020204030204"/>
                  <a:ea typeface="宋体" panose="02010600030101010101" pitchFamily="2" charset="-122"/>
                </a:endParaRPr>
              </a:p>
            </p:txBody>
          </p:sp>
        </p:grpSp>
        <p:sp>
          <p:nvSpPr>
            <p:cNvPr id="121" name="椭圆 120"/>
            <p:cNvSpPr/>
            <p:nvPr/>
          </p:nvSpPr>
          <p:spPr>
            <a:xfrm>
              <a:off x="4894622" y="4968567"/>
              <a:ext cx="680856" cy="680857"/>
            </a:xfrm>
            <a:prstGeom prst="ellipse">
              <a:avLst/>
            </a:prstGeom>
            <a:blipFill>
              <a:blip r:embed="rId5"/>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文本框 121"/>
            <p:cNvSpPr txBox="1"/>
            <p:nvPr/>
          </p:nvSpPr>
          <p:spPr>
            <a:xfrm>
              <a:off x="5744443" y="4985829"/>
              <a:ext cx="1231427"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林春茹</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@XHRlyb</a:t>
              </a:r>
              <a:endParaRPr lang="zh-CN" altLang="en-US" dirty="0">
                <a:latin typeface="微软雅黑" panose="020B0503020204020204" pitchFamily="34" charset="-122"/>
                <a:ea typeface="微软雅黑" panose="020B0503020204020204" pitchFamily="34" charset="-122"/>
              </a:endParaRPr>
            </a:p>
          </p:txBody>
        </p:sp>
      </p:grpSp>
      <p:grpSp>
        <p:nvGrpSpPr>
          <p:cNvPr id="94" name="组合 93"/>
          <p:cNvGrpSpPr/>
          <p:nvPr/>
        </p:nvGrpSpPr>
        <p:grpSpPr>
          <a:xfrm>
            <a:off x="8792050" y="1458309"/>
            <a:ext cx="2495982" cy="1003586"/>
            <a:chOff x="758539" y="1371712"/>
            <a:chExt cx="2495982" cy="1003586"/>
          </a:xfrm>
        </p:grpSpPr>
        <p:grpSp>
          <p:nvGrpSpPr>
            <p:cNvPr id="95" name="组合 111"/>
            <p:cNvGrpSpPr/>
            <p:nvPr/>
          </p:nvGrpSpPr>
          <p:grpSpPr>
            <a:xfrm>
              <a:off x="758539" y="1371712"/>
              <a:ext cx="1003586" cy="1003586"/>
              <a:chOff x="304796" y="673098"/>
              <a:chExt cx="4000500" cy="4000499"/>
            </a:xfrm>
            <a:effectLst>
              <a:outerShdw blurRad="190500" dist="254000" dir="8100000" sx="80000" sy="80000" algn="tr" rotWithShape="0">
                <a:prstClr val="black">
                  <a:alpha val="50000"/>
                </a:prstClr>
              </a:outerShdw>
            </a:effectLst>
          </p:grpSpPr>
          <p:sp>
            <p:nvSpPr>
              <p:cNvPr id="98" name="同心圆 20"/>
              <p:cNvSpPr/>
              <p:nvPr/>
            </p:nvSpPr>
            <p:spPr>
              <a:xfrm>
                <a:off x="304796" y="673098"/>
                <a:ext cx="4000500" cy="400049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Text" lastClr="000000"/>
                  </a:solidFill>
                  <a:latin typeface="Calibri" panose="020F0502020204030204"/>
                  <a:ea typeface="宋体" panose="02010600030101010101" pitchFamily="2" charset="-122"/>
                </a:endParaRPr>
              </a:p>
            </p:txBody>
          </p:sp>
          <p:sp>
            <p:nvSpPr>
              <p:cNvPr id="99" name="椭圆 98"/>
              <p:cNvSpPr/>
              <p:nvPr/>
            </p:nvSpPr>
            <p:spPr>
              <a:xfrm>
                <a:off x="392112" y="760413"/>
                <a:ext cx="3825875" cy="382587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 lastClr="FFFFFF"/>
                  </a:solidFill>
                  <a:latin typeface="Calibri" panose="020F0502020204030204"/>
                  <a:ea typeface="宋体" panose="02010600030101010101" pitchFamily="2" charset="-122"/>
                </a:endParaRPr>
              </a:p>
            </p:txBody>
          </p:sp>
        </p:grpSp>
        <p:sp>
          <p:nvSpPr>
            <p:cNvPr id="96" name="椭圆 95"/>
            <p:cNvSpPr/>
            <p:nvPr/>
          </p:nvSpPr>
          <p:spPr>
            <a:xfrm>
              <a:off x="922403" y="1528943"/>
              <a:ext cx="680856" cy="680857"/>
            </a:xfrm>
            <a:prstGeom prst="ellipse">
              <a:avLst/>
            </a:prstGeom>
            <a:blipFill>
              <a:blip r:embed="rId6"/>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p:nvSpPr>
          <p:spPr>
            <a:xfrm>
              <a:off x="1762125" y="1528943"/>
              <a:ext cx="1492396"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杨新宇</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@malachite</a:t>
              </a:r>
              <a:endParaRPr lang="zh-CN" altLang="en-US" dirty="0">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id="{68BFEA22-0991-4EA6-833A-55E0019F08F1}"/>
              </a:ext>
            </a:extLst>
          </p:cNvPr>
          <p:cNvGrpSpPr/>
          <p:nvPr/>
        </p:nvGrpSpPr>
        <p:grpSpPr>
          <a:xfrm>
            <a:off x="298387" y="2994800"/>
            <a:ext cx="2120625" cy="1003586"/>
            <a:chOff x="298387" y="2994800"/>
            <a:chExt cx="2120625" cy="1003586"/>
          </a:xfrm>
        </p:grpSpPr>
        <p:grpSp>
          <p:nvGrpSpPr>
            <p:cNvPr id="131" name="组合 111"/>
            <p:cNvGrpSpPr/>
            <p:nvPr/>
          </p:nvGrpSpPr>
          <p:grpSpPr>
            <a:xfrm>
              <a:off x="298387" y="2994800"/>
              <a:ext cx="1003586" cy="1003586"/>
              <a:chOff x="304796" y="673098"/>
              <a:chExt cx="4000500" cy="4000499"/>
            </a:xfrm>
            <a:effectLst>
              <a:outerShdw blurRad="190500" dist="254000" dir="8100000" sx="80000" sy="80000" algn="tr" rotWithShape="0">
                <a:prstClr val="black">
                  <a:alpha val="50000"/>
                </a:prstClr>
              </a:outerShdw>
            </a:effectLst>
          </p:grpSpPr>
          <p:sp>
            <p:nvSpPr>
              <p:cNvPr id="134" name="同心圆 20"/>
              <p:cNvSpPr/>
              <p:nvPr/>
            </p:nvSpPr>
            <p:spPr>
              <a:xfrm>
                <a:off x="304796" y="673098"/>
                <a:ext cx="4000500" cy="400049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Text" lastClr="000000"/>
                  </a:solidFill>
                  <a:latin typeface="Calibri" panose="020F0502020204030204"/>
                  <a:ea typeface="宋体" panose="02010600030101010101" pitchFamily="2" charset="-122"/>
                </a:endParaRPr>
              </a:p>
            </p:txBody>
          </p:sp>
          <p:sp>
            <p:nvSpPr>
              <p:cNvPr id="135" name="椭圆 134"/>
              <p:cNvSpPr/>
              <p:nvPr/>
            </p:nvSpPr>
            <p:spPr>
              <a:xfrm>
                <a:off x="392112" y="760413"/>
                <a:ext cx="3825875" cy="382587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 lastClr="FFFFFF"/>
                  </a:solidFill>
                  <a:latin typeface="Calibri" panose="020F0502020204030204"/>
                  <a:ea typeface="宋体" panose="02010600030101010101" pitchFamily="2" charset="-122"/>
                </a:endParaRPr>
              </a:p>
            </p:txBody>
          </p:sp>
        </p:grpSp>
        <p:sp>
          <p:nvSpPr>
            <p:cNvPr id="132" name="椭圆 131"/>
            <p:cNvSpPr/>
            <p:nvPr/>
          </p:nvSpPr>
          <p:spPr>
            <a:xfrm>
              <a:off x="462251" y="3152031"/>
              <a:ext cx="680856" cy="680857"/>
            </a:xfrm>
            <a:prstGeom prst="ellipse">
              <a:avLst/>
            </a:prstGeom>
            <a:blipFill>
              <a:blip r:embed="rId7"/>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339678" y="3186557"/>
              <a:ext cx="1079334"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张洪鑫</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@Icefox</a:t>
              </a:r>
              <a:endParaRPr lang="zh-CN" altLang="en-US" dirty="0">
                <a:latin typeface="微软雅黑" panose="020B0503020204020204" pitchFamily="34" charset="-122"/>
                <a:ea typeface="微软雅黑" panose="020B0503020204020204" pitchFamily="34" charset="-122"/>
              </a:endParaRPr>
            </a:p>
          </p:txBody>
        </p:sp>
      </p:grpSp>
      <p:grpSp>
        <p:nvGrpSpPr>
          <p:cNvPr id="148" name="组合 147"/>
          <p:cNvGrpSpPr/>
          <p:nvPr/>
        </p:nvGrpSpPr>
        <p:grpSpPr>
          <a:xfrm>
            <a:off x="3162265" y="2988567"/>
            <a:ext cx="2137166" cy="1003586"/>
            <a:chOff x="758539" y="1371712"/>
            <a:chExt cx="2137166" cy="1003586"/>
          </a:xfrm>
        </p:grpSpPr>
        <p:grpSp>
          <p:nvGrpSpPr>
            <p:cNvPr id="149" name="组合 111"/>
            <p:cNvGrpSpPr/>
            <p:nvPr/>
          </p:nvGrpSpPr>
          <p:grpSpPr>
            <a:xfrm>
              <a:off x="758539" y="1371712"/>
              <a:ext cx="1003586" cy="1003586"/>
              <a:chOff x="304796" y="673098"/>
              <a:chExt cx="4000500" cy="4000499"/>
            </a:xfrm>
            <a:effectLst>
              <a:outerShdw blurRad="190500" dist="254000" dir="8100000" sx="80000" sy="80000" algn="tr" rotWithShape="0">
                <a:prstClr val="black">
                  <a:alpha val="50000"/>
                </a:prstClr>
              </a:outerShdw>
            </a:effectLst>
          </p:grpSpPr>
          <p:sp>
            <p:nvSpPr>
              <p:cNvPr id="152" name="同心圆 20"/>
              <p:cNvSpPr/>
              <p:nvPr/>
            </p:nvSpPr>
            <p:spPr>
              <a:xfrm>
                <a:off x="304796" y="673098"/>
                <a:ext cx="4000500" cy="400049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Text" lastClr="000000"/>
                  </a:solidFill>
                  <a:latin typeface="Calibri" panose="020F0502020204030204"/>
                  <a:ea typeface="宋体" panose="02010600030101010101" pitchFamily="2" charset="-122"/>
                </a:endParaRPr>
              </a:p>
            </p:txBody>
          </p:sp>
          <p:sp>
            <p:nvSpPr>
              <p:cNvPr id="153" name="椭圆 152"/>
              <p:cNvSpPr/>
              <p:nvPr/>
            </p:nvSpPr>
            <p:spPr>
              <a:xfrm>
                <a:off x="392112" y="760413"/>
                <a:ext cx="3825875" cy="382587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 lastClr="FFFFFF"/>
                  </a:solidFill>
                  <a:latin typeface="Calibri" panose="020F0502020204030204"/>
                  <a:ea typeface="宋体" panose="02010600030101010101" pitchFamily="2" charset="-122"/>
                </a:endParaRPr>
              </a:p>
            </p:txBody>
          </p:sp>
        </p:grpSp>
        <p:sp>
          <p:nvSpPr>
            <p:cNvPr id="150" name="椭圆 149"/>
            <p:cNvSpPr/>
            <p:nvPr/>
          </p:nvSpPr>
          <p:spPr>
            <a:xfrm>
              <a:off x="922403" y="1528943"/>
              <a:ext cx="680856" cy="680857"/>
            </a:xfrm>
            <a:prstGeom prst="ellipse">
              <a:avLst/>
            </a:prstGeom>
            <a:blipFill>
              <a:blip r:embed="rId8"/>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1" name="文本框 150"/>
            <p:cNvSpPr txBox="1"/>
            <p:nvPr/>
          </p:nvSpPr>
          <p:spPr>
            <a:xfrm>
              <a:off x="1762125" y="1528943"/>
              <a:ext cx="1133580"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许振宇</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@battlin</a:t>
              </a:r>
              <a:endParaRPr lang="zh-CN" altLang="en-US" dirty="0">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2CF889D7-2ADE-4936-81A0-C803EA54A5C3}"/>
              </a:ext>
            </a:extLst>
          </p:cNvPr>
          <p:cNvGrpSpPr/>
          <p:nvPr/>
        </p:nvGrpSpPr>
        <p:grpSpPr>
          <a:xfrm>
            <a:off x="3184170" y="4468605"/>
            <a:ext cx="1880749" cy="1003586"/>
            <a:chOff x="6181549" y="4530924"/>
            <a:chExt cx="1880749" cy="1003586"/>
          </a:xfrm>
        </p:grpSpPr>
        <p:grpSp>
          <p:nvGrpSpPr>
            <p:cNvPr id="155" name="组合 111"/>
            <p:cNvGrpSpPr/>
            <p:nvPr/>
          </p:nvGrpSpPr>
          <p:grpSpPr>
            <a:xfrm>
              <a:off x="6181549" y="4530924"/>
              <a:ext cx="1003586" cy="1003586"/>
              <a:chOff x="304796" y="673098"/>
              <a:chExt cx="4000500" cy="4000499"/>
            </a:xfrm>
            <a:effectLst>
              <a:outerShdw blurRad="190500" dist="254000" dir="8100000" sx="80000" sy="80000" algn="tr" rotWithShape="0">
                <a:prstClr val="black">
                  <a:alpha val="50000"/>
                </a:prstClr>
              </a:outerShdw>
            </a:effectLst>
          </p:grpSpPr>
          <p:sp>
            <p:nvSpPr>
              <p:cNvPr id="158" name="同心圆 20"/>
              <p:cNvSpPr/>
              <p:nvPr/>
            </p:nvSpPr>
            <p:spPr>
              <a:xfrm>
                <a:off x="304796" y="673098"/>
                <a:ext cx="4000500" cy="400049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Text" lastClr="000000"/>
                  </a:solidFill>
                  <a:latin typeface="Calibri" panose="020F0502020204030204"/>
                  <a:ea typeface="宋体" panose="02010600030101010101" pitchFamily="2" charset="-122"/>
                </a:endParaRPr>
              </a:p>
            </p:txBody>
          </p:sp>
          <p:sp>
            <p:nvSpPr>
              <p:cNvPr id="159" name="椭圆 158"/>
              <p:cNvSpPr/>
              <p:nvPr/>
            </p:nvSpPr>
            <p:spPr>
              <a:xfrm>
                <a:off x="392112" y="760413"/>
                <a:ext cx="3825875" cy="382587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 lastClr="FFFFFF"/>
                  </a:solidFill>
                  <a:latin typeface="Calibri" panose="020F0502020204030204"/>
                  <a:ea typeface="宋体" panose="02010600030101010101" pitchFamily="2" charset="-122"/>
                </a:endParaRPr>
              </a:p>
            </p:txBody>
          </p:sp>
        </p:grpSp>
        <p:sp>
          <p:nvSpPr>
            <p:cNvPr id="156" name="椭圆 155"/>
            <p:cNvSpPr/>
            <p:nvPr/>
          </p:nvSpPr>
          <p:spPr>
            <a:xfrm>
              <a:off x="6345413" y="4688155"/>
              <a:ext cx="680856" cy="680857"/>
            </a:xfrm>
            <a:prstGeom prst="ellipse">
              <a:avLst/>
            </a:prstGeom>
            <a:blipFill>
              <a:blip r:embed="rId9"/>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框 156"/>
            <p:cNvSpPr txBox="1"/>
            <p:nvPr/>
          </p:nvSpPr>
          <p:spPr>
            <a:xfrm>
              <a:off x="7185135" y="4734123"/>
              <a:ext cx="877163"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闵乐钧</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@aik2</a:t>
              </a:r>
              <a:endParaRPr lang="zh-CN" altLang="en-US" dirty="0">
                <a:latin typeface="微软雅黑" panose="020B0503020204020204" pitchFamily="34" charset="-122"/>
                <a:ea typeface="微软雅黑" panose="020B0503020204020204" pitchFamily="34" charset="-122"/>
              </a:endParaRPr>
            </a:p>
          </p:txBody>
        </p:sp>
      </p:grpSp>
      <p:grpSp>
        <p:nvGrpSpPr>
          <p:cNvPr id="76" name="组合 75">
            <a:extLst>
              <a:ext uri="{FF2B5EF4-FFF2-40B4-BE49-F238E27FC236}">
                <a16:creationId xmlns:a16="http://schemas.microsoft.com/office/drawing/2014/main" id="{E9EC499E-CF04-4DDC-9E26-8D0F4E16EA5A}"/>
              </a:ext>
            </a:extLst>
          </p:cNvPr>
          <p:cNvGrpSpPr/>
          <p:nvPr/>
        </p:nvGrpSpPr>
        <p:grpSpPr>
          <a:xfrm>
            <a:off x="6076766" y="3026633"/>
            <a:ext cx="2514665" cy="1003586"/>
            <a:chOff x="758539" y="1371712"/>
            <a:chExt cx="2514665" cy="1003586"/>
          </a:xfrm>
        </p:grpSpPr>
        <p:grpSp>
          <p:nvGrpSpPr>
            <p:cNvPr id="77" name="组合 111">
              <a:extLst>
                <a:ext uri="{FF2B5EF4-FFF2-40B4-BE49-F238E27FC236}">
                  <a16:creationId xmlns:a16="http://schemas.microsoft.com/office/drawing/2014/main" id="{3D6852BB-82E4-41C4-9C0A-EEB18C198934}"/>
                </a:ext>
              </a:extLst>
            </p:cNvPr>
            <p:cNvGrpSpPr/>
            <p:nvPr/>
          </p:nvGrpSpPr>
          <p:grpSpPr>
            <a:xfrm>
              <a:off x="758539" y="1371712"/>
              <a:ext cx="1003586" cy="1003586"/>
              <a:chOff x="304796" y="673098"/>
              <a:chExt cx="4000500" cy="4000499"/>
            </a:xfrm>
            <a:effectLst>
              <a:outerShdw blurRad="190500" dist="254000" dir="8100000" sx="80000" sy="80000" algn="tr" rotWithShape="0">
                <a:prstClr val="black">
                  <a:alpha val="50000"/>
                </a:prstClr>
              </a:outerShdw>
            </a:effectLst>
          </p:grpSpPr>
          <p:sp>
            <p:nvSpPr>
              <p:cNvPr id="80" name="同心圆 20">
                <a:extLst>
                  <a:ext uri="{FF2B5EF4-FFF2-40B4-BE49-F238E27FC236}">
                    <a16:creationId xmlns:a16="http://schemas.microsoft.com/office/drawing/2014/main" id="{4BDD506C-0B62-4746-B67C-59265626A031}"/>
                  </a:ext>
                </a:extLst>
              </p:cNvPr>
              <p:cNvSpPr/>
              <p:nvPr/>
            </p:nvSpPr>
            <p:spPr>
              <a:xfrm>
                <a:off x="304796" y="673098"/>
                <a:ext cx="4000500" cy="400049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Text" lastClr="000000"/>
                  </a:solidFill>
                  <a:latin typeface="Calibri" panose="020F0502020204030204"/>
                  <a:ea typeface="宋体" panose="02010600030101010101" pitchFamily="2" charset="-122"/>
                </a:endParaRPr>
              </a:p>
            </p:txBody>
          </p:sp>
          <p:sp>
            <p:nvSpPr>
              <p:cNvPr id="81" name="椭圆 80">
                <a:extLst>
                  <a:ext uri="{FF2B5EF4-FFF2-40B4-BE49-F238E27FC236}">
                    <a16:creationId xmlns:a16="http://schemas.microsoft.com/office/drawing/2014/main" id="{018061B1-273C-4DC7-AF64-596AE81325A9}"/>
                  </a:ext>
                </a:extLst>
              </p:cNvPr>
              <p:cNvSpPr/>
              <p:nvPr/>
            </p:nvSpPr>
            <p:spPr>
              <a:xfrm>
                <a:off x="392112" y="760413"/>
                <a:ext cx="3825875" cy="382587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 lastClr="FFFFFF"/>
                  </a:solidFill>
                  <a:latin typeface="Calibri" panose="020F0502020204030204"/>
                  <a:ea typeface="宋体" panose="02010600030101010101" pitchFamily="2" charset="-122"/>
                </a:endParaRPr>
              </a:p>
            </p:txBody>
          </p:sp>
        </p:grpSp>
        <p:sp>
          <p:nvSpPr>
            <p:cNvPr id="78" name="椭圆 77">
              <a:extLst>
                <a:ext uri="{FF2B5EF4-FFF2-40B4-BE49-F238E27FC236}">
                  <a16:creationId xmlns:a16="http://schemas.microsoft.com/office/drawing/2014/main" id="{1E1A77F5-E609-444D-842B-656BAFD603E4}"/>
                </a:ext>
              </a:extLst>
            </p:cNvPr>
            <p:cNvSpPr/>
            <p:nvPr/>
          </p:nvSpPr>
          <p:spPr>
            <a:xfrm>
              <a:off x="922403" y="1528943"/>
              <a:ext cx="680856" cy="680857"/>
            </a:xfrm>
            <a:prstGeom prst="ellipse">
              <a:avLst/>
            </a:prstGeom>
            <a:blipFill>
              <a:blip r:embed="rId10"/>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3D8C742D-F6E7-4BC4-850D-C032631D19C2}"/>
                </a:ext>
              </a:extLst>
            </p:cNvPr>
            <p:cNvSpPr txBox="1"/>
            <p:nvPr/>
          </p:nvSpPr>
          <p:spPr>
            <a:xfrm>
              <a:off x="1740220" y="1560229"/>
              <a:ext cx="1532984"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陈雪阳</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@Anoxiacxy</a:t>
              </a:r>
              <a:endParaRPr lang="zh-CN" altLang="en-US" dirty="0">
                <a:latin typeface="微软雅黑" panose="020B0503020204020204" pitchFamily="34" charset="-122"/>
                <a:ea typeface="微软雅黑" panose="020B0503020204020204" pitchFamily="34" charset="-122"/>
              </a:endParaRPr>
            </a:p>
          </p:txBody>
        </p:sp>
      </p:grpSp>
      <p:grpSp>
        <p:nvGrpSpPr>
          <p:cNvPr id="70" name="组合 69">
            <a:extLst>
              <a:ext uri="{FF2B5EF4-FFF2-40B4-BE49-F238E27FC236}">
                <a16:creationId xmlns:a16="http://schemas.microsoft.com/office/drawing/2014/main" id="{E3382BEF-CB05-461B-8D54-A898AAFA2728}"/>
              </a:ext>
            </a:extLst>
          </p:cNvPr>
          <p:cNvGrpSpPr/>
          <p:nvPr/>
        </p:nvGrpSpPr>
        <p:grpSpPr>
          <a:xfrm>
            <a:off x="3148608" y="1461741"/>
            <a:ext cx="2008270" cy="1003586"/>
            <a:chOff x="3148608" y="1461741"/>
            <a:chExt cx="2008270" cy="1003586"/>
          </a:xfrm>
        </p:grpSpPr>
        <p:grpSp>
          <p:nvGrpSpPr>
            <p:cNvPr id="71" name="组合 111">
              <a:extLst>
                <a:ext uri="{FF2B5EF4-FFF2-40B4-BE49-F238E27FC236}">
                  <a16:creationId xmlns:a16="http://schemas.microsoft.com/office/drawing/2014/main" id="{5A33A740-F9EB-46CE-A7E7-459161F5176B}"/>
                </a:ext>
              </a:extLst>
            </p:cNvPr>
            <p:cNvGrpSpPr/>
            <p:nvPr/>
          </p:nvGrpSpPr>
          <p:grpSpPr>
            <a:xfrm>
              <a:off x="3148608" y="1461741"/>
              <a:ext cx="1003586" cy="1003586"/>
              <a:chOff x="304796" y="673098"/>
              <a:chExt cx="4000500" cy="4000499"/>
            </a:xfrm>
            <a:effectLst>
              <a:outerShdw blurRad="190500" dist="254000" dir="8100000" sx="80000" sy="80000" algn="tr" rotWithShape="0">
                <a:prstClr val="black">
                  <a:alpha val="50000"/>
                </a:prstClr>
              </a:outerShdw>
            </a:effectLst>
          </p:grpSpPr>
          <p:sp>
            <p:nvSpPr>
              <p:cNvPr id="74" name="同心圆 20">
                <a:extLst>
                  <a:ext uri="{FF2B5EF4-FFF2-40B4-BE49-F238E27FC236}">
                    <a16:creationId xmlns:a16="http://schemas.microsoft.com/office/drawing/2014/main" id="{357B3D45-0D28-45A8-856A-0FDF8678F7CE}"/>
                  </a:ext>
                </a:extLst>
              </p:cNvPr>
              <p:cNvSpPr/>
              <p:nvPr/>
            </p:nvSpPr>
            <p:spPr>
              <a:xfrm>
                <a:off x="304796" y="673098"/>
                <a:ext cx="4000500" cy="400049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Text" lastClr="000000"/>
                  </a:solidFill>
                  <a:latin typeface="Calibri" panose="020F0502020204030204"/>
                  <a:ea typeface="宋体" panose="02010600030101010101" pitchFamily="2" charset="-122"/>
                </a:endParaRPr>
              </a:p>
            </p:txBody>
          </p:sp>
          <p:sp>
            <p:nvSpPr>
              <p:cNvPr id="75" name="椭圆 74">
                <a:extLst>
                  <a:ext uri="{FF2B5EF4-FFF2-40B4-BE49-F238E27FC236}">
                    <a16:creationId xmlns:a16="http://schemas.microsoft.com/office/drawing/2014/main" id="{1D5D494B-7E8B-422A-BFF8-7BCC5731F568}"/>
                  </a:ext>
                </a:extLst>
              </p:cNvPr>
              <p:cNvSpPr/>
              <p:nvPr/>
            </p:nvSpPr>
            <p:spPr>
              <a:xfrm>
                <a:off x="392112" y="760413"/>
                <a:ext cx="3825875" cy="382587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 lastClr="FFFFFF"/>
                  </a:solidFill>
                  <a:latin typeface="Calibri" panose="020F0502020204030204"/>
                  <a:ea typeface="宋体" panose="02010600030101010101" pitchFamily="2" charset="-122"/>
                </a:endParaRPr>
              </a:p>
            </p:txBody>
          </p:sp>
        </p:grpSp>
        <p:sp>
          <p:nvSpPr>
            <p:cNvPr id="72" name="椭圆 71">
              <a:extLst>
                <a:ext uri="{FF2B5EF4-FFF2-40B4-BE49-F238E27FC236}">
                  <a16:creationId xmlns:a16="http://schemas.microsoft.com/office/drawing/2014/main" id="{0CA726EE-B5AA-46E5-913B-77EF76F4A44C}"/>
                </a:ext>
              </a:extLst>
            </p:cNvPr>
            <p:cNvSpPr/>
            <p:nvPr/>
          </p:nvSpPr>
          <p:spPr>
            <a:xfrm>
              <a:off x="3312472" y="1618972"/>
              <a:ext cx="680856" cy="680857"/>
            </a:xfrm>
            <a:prstGeom prst="ellipse">
              <a:avLst/>
            </a:prstGeom>
            <a:blipFill>
              <a:blip r:embed="rId11"/>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83BDBA8E-D612-4CA4-B014-3EA74821FD04}"/>
                </a:ext>
              </a:extLst>
            </p:cNvPr>
            <p:cNvSpPr txBox="1"/>
            <p:nvPr/>
          </p:nvSpPr>
          <p:spPr>
            <a:xfrm>
              <a:off x="4153077" y="1636234"/>
              <a:ext cx="1003801"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徐若凡</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@Aqua</a:t>
              </a: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p:cNvSpPr txBox="1"/>
          <p:nvPr/>
        </p:nvSpPr>
        <p:spPr>
          <a:xfrm>
            <a:off x="1396766" y="285477"/>
            <a:ext cx="3576146"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助教介绍</a:t>
            </a:r>
          </a:p>
        </p:txBody>
      </p:sp>
      <p:grpSp>
        <p:nvGrpSpPr>
          <p:cNvPr id="3" name="组 13"/>
          <p:cNvGrpSpPr/>
          <p:nvPr/>
        </p:nvGrpSpPr>
        <p:grpSpPr>
          <a:xfrm>
            <a:off x="176600" y="1"/>
            <a:ext cx="1240327" cy="1270000"/>
            <a:chOff x="1916275" y="1744109"/>
            <a:chExt cx="3097841" cy="3655177"/>
          </a:xfrm>
        </p:grpSpPr>
        <p:grpSp>
          <p:nvGrpSpPr>
            <p:cNvPr id="4" name="组 11"/>
            <p:cNvGrpSpPr/>
            <p:nvPr/>
          </p:nvGrpSpPr>
          <p:grpSpPr>
            <a:xfrm>
              <a:off x="1916275" y="1744109"/>
              <a:ext cx="3097841" cy="3655177"/>
              <a:chOff x="988820" y="1214437"/>
              <a:chExt cx="4031432" cy="4756731"/>
            </a:xfrm>
          </p:grpSpPr>
          <p:grpSp>
            <p:nvGrpSpPr>
              <p:cNvPr id="6" name="Group 5"/>
              <p:cNvGrpSpPr/>
              <p:nvPr/>
            </p:nvGrpSpPr>
            <p:grpSpPr>
              <a:xfrm>
                <a:off x="988820" y="1214437"/>
                <a:ext cx="3965903" cy="4756731"/>
                <a:chOff x="712413" y="1867390"/>
                <a:chExt cx="2303864" cy="2763270"/>
              </a:xfrm>
            </p:grpSpPr>
            <p:sp>
              <p:nvSpPr>
                <p:cNvPr id="8"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9"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7"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5"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02</a:t>
              </a:r>
              <a:endParaRPr lang="en-US" sz="4000" kern="0" dirty="0">
                <a:solidFill>
                  <a:schemeClr val="bg1"/>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280360" y="1458309"/>
            <a:ext cx="2824993" cy="1003586"/>
            <a:chOff x="758539" y="1371712"/>
            <a:chExt cx="2824993" cy="1003586"/>
          </a:xfrm>
        </p:grpSpPr>
        <p:grpSp>
          <p:nvGrpSpPr>
            <p:cNvPr id="36" name="组合 111"/>
            <p:cNvGrpSpPr/>
            <p:nvPr/>
          </p:nvGrpSpPr>
          <p:grpSpPr>
            <a:xfrm>
              <a:off x="758539" y="1371712"/>
              <a:ext cx="1003586" cy="1003586"/>
              <a:chOff x="304796" y="673098"/>
              <a:chExt cx="4000500" cy="4000499"/>
            </a:xfrm>
            <a:effectLst>
              <a:outerShdw blurRad="190500" dist="254000" dir="8100000" sx="80000" sy="80000" algn="tr" rotWithShape="0">
                <a:prstClr val="black">
                  <a:alpha val="50000"/>
                </a:prstClr>
              </a:outerShdw>
            </a:effectLst>
          </p:grpSpPr>
          <p:sp>
            <p:nvSpPr>
              <p:cNvPr id="39" name="同心圆 20"/>
              <p:cNvSpPr/>
              <p:nvPr/>
            </p:nvSpPr>
            <p:spPr>
              <a:xfrm>
                <a:off x="304796" y="673098"/>
                <a:ext cx="4000500" cy="400049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Text" lastClr="000000"/>
                  </a:solidFill>
                  <a:latin typeface="Calibri" panose="020F0502020204030204"/>
                  <a:ea typeface="宋体" panose="02010600030101010101" pitchFamily="2" charset="-122"/>
                </a:endParaRPr>
              </a:p>
            </p:txBody>
          </p:sp>
          <p:sp>
            <p:nvSpPr>
              <p:cNvPr id="40" name="椭圆 39"/>
              <p:cNvSpPr/>
              <p:nvPr/>
            </p:nvSpPr>
            <p:spPr>
              <a:xfrm>
                <a:off x="392112" y="760413"/>
                <a:ext cx="3825875" cy="382587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 lastClr="FFFFFF"/>
                  </a:solidFill>
                  <a:latin typeface="Calibri" panose="020F0502020204030204"/>
                  <a:ea typeface="宋体" panose="02010600030101010101" pitchFamily="2" charset="-122"/>
                </a:endParaRPr>
              </a:p>
            </p:txBody>
          </p:sp>
        </p:grpSp>
        <p:sp>
          <p:nvSpPr>
            <p:cNvPr id="37" name="椭圆 36"/>
            <p:cNvSpPr/>
            <p:nvPr/>
          </p:nvSpPr>
          <p:spPr>
            <a:xfrm>
              <a:off x="922403" y="1528943"/>
              <a:ext cx="680856" cy="680857"/>
            </a:xfrm>
            <a:prstGeom prst="ellipse">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799069" y="1528943"/>
              <a:ext cx="1784463"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周聪</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@cong258258</a:t>
              </a:r>
              <a:endParaRPr lang="zh-CN" altLang="en-US" dirty="0">
                <a:latin typeface="微软雅黑" panose="020B0503020204020204" pitchFamily="34" charset="-122"/>
                <a:ea typeface="微软雅黑" panose="020B0503020204020204" pitchFamily="34" charset="-122"/>
              </a:endParaRPr>
            </a:p>
          </p:txBody>
        </p:sp>
      </p:grpSp>
      <p:grpSp>
        <p:nvGrpSpPr>
          <p:cNvPr id="101" name="组合 100"/>
          <p:cNvGrpSpPr/>
          <p:nvPr/>
        </p:nvGrpSpPr>
        <p:grpSpPr>
          <a:xfrm>
            <a:off x="6076766" y="1456578"/>
            <a:ext cx="1808776" cy="1003586"/>
            <a:chOff x="758539" y="1371712"/>
            <a:chExt cx="1808776" cy="1003586"/>
          </a:xfrm>
        </p:grpSpPr>
        <p:grpSp>
          <p:nvGrpSpPr>
            <p:cNvPr id="102" name="组合 111"/>
            <p:cNvGrpSpPr/>
            <p:nvPr/>
          </p:nvGrpSpPr>
          <p:grpSpPr>
            <a:xfrm>
              <a:off x="758539" y="1371712"/>
              <a:ext cx="1003586" cy="1003586"/>
              <a:chOff x="304796" y="673098"/>
              <a:chExt cx="4000500" cy="4000499"/>
            </a:xfrm>
            <a:effectLst>
              <a:outerShdw blurRad="190500" dist="254000" dir="8100000" sx="80000" sy="80000" algn="tr" rotWithShape="0">
                <a:prstClr val="black">
                  <a:alpha val="50000"/>
                </a:prstClr>
              </a:outerShdw>
            </a:effectLst>
          </p:grpSpPr>
          <p:sp>
            <p:nvSpPr>
              <p:cNvPr id="105" name="同心圆 20"/>
              <p:cNvSpPr/>
              <p:nvPr/>
            </p:nvSpPr>
            <p:spPr>
              <a:xfrm>
                <a:off x="304796" y="673098"/>
                <a:ext cx="4000500" cy="400049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Text" lastClr="000000"/>
                  </a:solidFill>
                  <a:latin typeface="Calibri" panose="020F0502020204030204"/>
                  <a:ea typeface="宋体" panose="02010600030101010101" pitchFamily="2" charset="-122"/>
                </a:endParaRPr>
              </a:p>
            </p:txBody>
          </p:sp>
          <p:sp>
            <p:nvSpPr>
              <p:cNvPr id="106" name="椭圆 105"/>
              <p:cNvSpPr/>
              <p:nvPr/>
            </p:nvSpPr>
            <p:spPr>
              <a:xfrm>
                <a:off x="392112" y="760413"/>
                <a:ext cx="3825875" cy="382587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 lastClr="FFFFFF"/>
                  </a:solidFill>
                  <a:latin typeface="Calibri" panose="020F0502020204030204"/>
                  <a:ea typeface="宋体" panose="02010600030101010101" pitchFamily="2" charset="-122"/>
                </a:endParaRPr>
              </a:p>
            </p:txBody>
          </p:sp>
        </p:grpSp>
        <p:sp>
          <p:nvSpPr>
            <p:cNvPr id="103" name="椭圆 102"/>
            <p:cNvSpPr/>
            <p:nvPr/>
          </p:nvSpPr>
          <p:spPr>
            <a:xfrm>
              <a:off x="922403" y="1528943"/>
              <a:ext cx="680856" cy="680857"/>
            </a:xfrm>
            <a:prstGeom prst="ellipse">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p:cNvSpPr txBox="1"/>
            <p:nvPr/>
          </p:nvSpPr>
          <p:spPr>
            <a:xfrm>
              <a:off x="1698635" y="1507586"/>
              <a:ext cx="868680" cy="64516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史涵雯</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@Ivy</a:t>
              </a:r>
              <a:endParaRPr lang="zh-CN" altLang="en-US"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FD4147BB-64A3-43B2-B5D2-8E409DFC671B}"/>
              </a:ext>
            </a:extLst>
          </p:cNvPr>
          <p:cNvGrpSpPr/>
          <p:nvPr/>
        </p:nvGrpSpPr>
        <p:grpSpPr>
          <a:xfrm>
            <a:off x="8813956" y="3004868"/>
            <a:ext cx="3016742" cy="997215"/>
            <a:chOff x="8813956" y="2921742"/>
            <a:chExt cx="3016742" cy="997215"/>
          </a:xfrm>
        </p:grpSpPr>
        <p:grpSp>
          <p:nvGrpSpPr>
            <p:cNvPr id="114" name="组合 111"/>
            <p:cNvGrpSpPr/>
            <p:nvPr/>
          </p:nvGrpSpPr>
          <p:grpSpPr>
            <a:xfrm>
              <a:off x="8813956" y="2921742"/>
              <a:ext cx="1003586" cy="997215"/>
              <a:chOff x="304796" y="673098"/>
              <a:chExt cx="4000500" cy="4000499"/>
            </a:xfrm>
            <a:effectLst>
              <a:outerShdw blurRad="190500" dist="254000" dir="8100000" sx="80000" sy="80000" algn="tr" rotWithShape="0">
                <a:prstClr val="black">
                  <a:alpha val="50000"/>
                </a:prstClr>
              </a:outerShdw>
            </a:effectLst>
          </p:grpSpPr>
          <p:sp>
            <p:nvSpPr>
              <p:cNvPr id="117" name="同心圆 20"/>
              <p:cNvSpPr/>
              <p:nvPr/>
            </p:nvSpPr>
            <p:spPr>
              <a:xfrm>
                <a:off x="304796" y="673098"/>
                <a:ext cx="4000500" cy="400049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Text" lastClr="000000"/>
                  </a:solidFill>
                  <a:latin typeface="Calibri" panose="020F0502020204030204"/>
                  <a:ea typeface="宋体" panose="02010600030101010101" pitchFamily="2" charset="-122"/>
                </a:endParaRPr>
              </a:p>
            </p:txBody>
          </p:sp>
          <p:sp>
            <p:nvSpPr>
              <p:cNvPr id="118" name="椭圆 117"/>
              <p:cNvSpPr/>
              <p:nvPr/>
            </p:nvSpPr>
            <p:spPr>
              <a:xfrm>
                <a:off x="392112" y="760413"/>
                <a:ext cx="3825875" cy="382587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 lastClr="FFFFFF"/>
                  </a:solidFill>
                  <a:latin typeface="Calibri" panose="020F0502020204030204"/>
                  <a:ea typeface="宋体" panose="02010600030101010101" pitchFamily="2" charset="-122"/>
                </a:endParaRPr>
              </a:p>
            </p:txBody>
          </p:sp>
        </p:grpSp>
        <p:sp>
          <p:nvSpPr>
            <p:cNvPr id="115" name="椭圆 114"/>
            <p:cNvSpPr/>
            <p:nvPr/>
          </p:nvSpPr>
          <p:spPr>
            <a:xfrm>
              <a:off x="8977820" y="3089618"/>
              <a:ext cx="680856" cy="676535"/>
            </a:xfrm>
            <a:prstGeom prst="ellipse">
              <a:avLst/>
            </a:prstGeom>
            <a:blipFill>
              <a:blip r:embed="rId4"/>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115"/>
            <p:cNvSpPr txBox="1"/>
            <p:nvPr/>
          </p:nvSpPr>
          <p:spPr>
            <a:xfrm>
              <a:off x="9839447" y="3089618"/>
              <a:ext cx="1991251" cy="596755"/>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黄臻</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xmhuangzhen</a:t>
              </a:r>
              <a:endParaRPr lang="zh-CN" altLang="en-US" dirty="0">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65AAF40B-9C81-4818-9634-6EFC71C51CEF}"/>
              </a:ext>
            </a:extLst>
          </p:cNvPr>
          <p:cNvGrpSpPr/>
          <p:nvPr/>
        </p:nvGrpSpPr>
        <p:grpSpPr>
          <a:xfrm>
            <a:off x="307205" y="4474120"/>
            <a:ext cx="2245112" cy="1003586"/>
            <a:chOff x="4730758" y="4811336"/>
            <a:chExt cx="2245112" cy="1003586"/>
          </a:xfrm>
        </p:grpSpPr>
        <p:grpSp>
          <p:nvGrpSpPr>
            <p:cNvPr id="120" name="组合 111"/>
            <p:cNvGrpSpPr/>
            <p:nvPr/>
          </p:nvGrpSpPr>
          <p:grpSpPr>
            <a:xfrm>
              <a:off x="4730758" y="4811336"/>
              <a:ext cx="1003586" cy="1003586"/>
              <a:chOff x="304796" y="673098"/>
              <a:chExt cx="4000500" cy="4000499"/>
            </a:xfrm>
            <a:effectLst>
              <a:outerShdw blurRad="190500" dist="254000" dir="8100000" sx="80000" sy="80000" algn="tr" rotWithShape="0">
                <a:prstClr val="black">
                  <a:alpha val="50000"/>
                </a:prstClr>
              </a:outerShdw>
            </a:effectLst>
          </p:grpSpPr>
          <p:sp>
            <p:nvSpPr>
              <p:cNvPr id="123" name="同心圆 20"/>
              <p:cNvSpPr/>
              <p:nvPr/>
            </p:nvSpPr>
            <p:spPr>
              <a:xfrm>
                <a:off x="304796" y="673098"/>
                <a:ext cx="4000500" cy="400049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Text" lastClr="000000"/>
                  </a:solidFill>
                  <a:latin typeface="Calibri" panose="020F0502020204030204"/>
                  <a:ea typeface="宋体" panose="02010600030101010101" pitchFamily="2" charset="-122"/>
                </a:endParaRPr>
              </a:p>
            </p:txBody>
          </p:sp>
          <p:sp>
            <p:nvSpPr>
              <p:cNvPr id="124" name="椭圆 123"/>
              <p:cNvSpPr/>
              <p:nvPr/>
            </p:nvSpPr>
            <p:spPr>
              <a:xfrm>
                <a:off x="392112" y="760413"/>
                <a:ext cx="3825875" cy="382587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 lastClr="FFFFFF"/>
                  </a:solidFill>
                  <a:latin typeface="Calibri" panose="020F0502020204030204"/>
                  <a:ea typeface="宋体" panose="02010600030101010101" pitchFamily="2" charset="-122"/>
                </a:endParaRPr>
              </a:p>
            </p:txBody>
          </p:sp>
        </p:grpSp>
        <p:sp>
          <p:nvSpPr>
            <p:cNvPr id="121" name="椭圆 120"/>
            <p:cNvSpPr/>
            <p:nvPr/>
          </p:nvSpPr>
          <p:spPr>
            <a:xfrm>
              <a:off x="4894622" y="4968567"/>
              <a:ext cx="680856" cy="680857"/>
            </a:xfrm>
            <a:prstGeom prst="ellipse">
              <a:avLst/>
            </a:prstGeom>
            <a:blipFill>
              <a:blip r:embed="rId5"/>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文本框 121"/>
            <p:cNvSpPr txBox="1"/>
            <p:nvPr/>
          </p:nvSpPr>
          <p:spPr>
            <a:xfrm>
              <a:off x="5744443" y="4985829"/>
              <a:ext cx="1231427"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林春茹</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@XHRlyb</a:t>
              </a:r>
              <a:endParaRPr lang="zh-CN" altLang="en-US" dirty="0">
                <a:latin typeface="微软雅黑" panose="020B0503020204020204" pitchFamily="34" charset="-122"/>
                <a:ea typeface="微软雅黑" panose="020B0503020204020204" pitchFamily="34" charset="-122"/>
              </a:endParaRPr>
            </a:p>
          </p:txBody>
        </p:sp>
      </p:grpSp>
      <p:grpSp>
        <p:nvGrpSpPr>
          <p:cNvPr id="94" name="组合 93"/>
          <p:cNvGrpSpPr/>
          <p:nvPr/>
        </p:nvGrpSpPr>
        <p:grpSpPr>
          <a:xfrm>
            <a:off x="8792050" y="1458309"/>
            <a:ext cx="2495982" cy="1003586"/>
            <a:chOff x="758539" y="1371712"/>
            <a:chExt cx="2495982" cy="1003586"/>
          </a:xfrm>
        </p:grpSpPr>
        <p:grpSp>
          <p:nvGrpSpPr>
            <p:cNvPr id="95" name="组合 111"/>
            <p:cNvGrpSpPr/>
            <p:nvPr/>
          </p:nvGrpSpPr>
          <p:grpSpPr>
            <a:xfrm>
              <a:off x="758539" y="1371712"/>
              <a:ext cx="1003586" cy="1003586"/>
              <a:chOff x="304796" y="673098"/>
              <a:chExt cx="4000500" cy="4000499"/>
            </a:xfrm>
            <a:effectLst>
              <a:outerShdw blurRad="190500" dist="254000" dir="8100000" sx="80000" sy="80000" algn="tr" rotWithShape="0">
                <a:prstClr val="black">
                  <a:alpha val="50000"/>
                </a:prstClr>
              </a:outerShdw>
            </a:effectLst>
          </p:grpSpPr>
          <p:sp>
            <p:nvSpPr>
              <p:cNvPr id="98" name="同心圆 20"/>
              <p:cNvSpPr/>
              <p:nvPr/>
            </p:nvSpPr>
            <p:spPr>
              <a:xfrm>
                <a:off x="304796" y="673098"/>
                <a:ext cx="4000500" cy="400049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Text" lastClr="000000"/>
                  </a:solidFill>
                  <a:latin typeface="Calibri" panose="020F0502020204030204"/>
                  <a:ea typeface="宋体" panose="02010600030101010101" pitchFamily="2" charset="-122"/>
                </a:endParaRPr>
              </a:p>
            </p:txBody>
          </p:sp>
          <p:sp>
            <p:nvSpPr>
              <p:cNvPr id="99" name="椭圆 98"/>
              <p:cNvSpPr/>
              <p:nvPr/>
            </p:nvSpPr>
            <p:spPr>
              <a:xfrm>
                <a:off x="392112" y="760413"/>
                <a:ext cx="3825875" cy="382587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 lastClr="FFFFFF"/>
                  </a:solidFill>
                  <a:latin typeface="Calibri" panose="020F0502020204030204"/>
                  <a:ea typeface="宋体" panose="02010600030101010101" pitchFamily="2" charset="-122"/>
                </a:endParaRPr>
              </a:p>
            </p:txBody>
          </p:sp>
        </p:grpSp>
        <p:sp>
          <p:nvSpPr>
            <p:cNvPr id="96" name="椭圆 95"/>
            <p:cNvSpPr/>
            <p:nvPr/>
          </p:nvSpPr>
          <p:spPr>
            <a:xfrm>
              <a:off x="922403" y="1528943"/>
              <a:ext cx="680856" cy="680857"/>
            </a:xfrm>
            <a:prstGeom prst="ellipse">
              <a:avLst/>
            </a:prstGeom>
            <a:blipFill>
              <a:blip r:embed="rId6"/>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p:nvSpPr>
          <p:spPr>
            <a:xfrm>
              <a:off x="1762125" y="1528943"/>
              <a:ext cx="1492396"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杨新宇</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@malachite</a:t>
              </a:r>
              <a:endParaRPr lang="zh-CN" altLang="en-US" dirty="0">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id="{68BFEA22-0991-4EA6-833A-55E0019F08F1}"/>
              </a:ext>
            </a:extLst>
          </p:cNvPr>
          <p:cNvGrpSpPr/>
          <p:nvPr/>
        </p:nvGrpSpPr>
        <p:grpSpPr>
          <a:xfrm>
            <a:off x="298387" y="2994800"/>
            <a:ext cx="2120625" cy="1003586"/>
            <a:chOff x="298387" y="2994800"/>
            <a:chExt cx="2120625" cy="1003586"/>
          </a:xfrm>
        </p:grpSpPr>
        <p:grpSp>
          <p:nvGrpSpPr>
            <p:cNvPr id="131" name="组合 111"/>
            <p:cNvGrpSpPr/>
            <p:nvPr/>
          </p:nvGrpSpPr>
          <p:grpSpPr>
            <a:xfrm>
              <a:off x="298387" y="2994800"/>
              <a:ext cx="1003586" cy="1003586"/>
              <a:chOff x="304796" y="673098"/>
              <a:chExt cx="4000500" cy="4000499"/>
            </a:xfrm>
            <a:effectLst>
              <a:outerShdw blurRad="190500" dist="254000" dir="8100000" sx="80000" sy="80000" algn="tr" rotWithShape="0">
                <a:prstClr val="black">
                  <a:alpha val="50000"/>
                </a:prstClr>
              </a:outerShdw>
            </a:effectLst>
          </p:grpSpPr>
          <p:sp>
            <p:nvSpPr>
              <p:cNvPr id="134" name="同心圆 20"/>
              <p:cNvSpPr/>
              <p:nvPr/>
            </p:nvSpPr>
            <p:spPr>
              <a:xfrm>
                <a:off x="304796" y="673098"/>
                <a:ext cx="4000500" cy="400049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Text" lastClr="000000"/>
                  </a:solidFill>
                  <a:latin typeface="Calibri" panose="020F0502020204030204"/>
                  <a:ea typeface="宋体" panose="02010600030101010101" pitchFamily="2" charset="-122"/>
                </a:endParaRPr>
              </a:p>
            </p:txBody>
          </p:sp>
          <p:sp>
            <p:nvSpPr>
              <p:cNvPr id="135" name="椭圆 134"/>
              <p:cNvSpPr/>
              <p:nvPr/>
            </p:nvSpPr>
            <p:spPr>
              <a:xfrm>
                <a:off x="392112" y="760413"/>
                <a:ext cx="3825875" cy="382587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 lastClr="FFFFFF"/>
                  </a:solidFill>
                  <a:latin typeface="Calibri" panose="020F0502020204030204"/>
                  <a:ea typeface="宋体" panose="02010600030101010101" pitchFamily="2" charset="-122"/>
                </a:endParaRPr>
              </a:p>
            </p:txBody>
          </p:sp>
        </p:grpSp>
        <p:sp>
          <p:nvSpPr>
            <p:cNvPr id="132" name="椭圆 131"/>
            <p:cNvSpPr/>
            <p:nvPr/>
          </p:nvSpPr>
          <p:spPr>
            <a:xfrm>
              <a:off x="462251" y="3152031"/>
              <a:ext cx="680856" cy="680857"/>
            </a:xfrm>
            <a:prstGeom prst="ellipse">
              <a:avLst/>
            </a:prstGeom>
            <a:blipFill>
              <a:blip r:embed="rId7"/>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1339678" y="3186557"/>
              <a:ext cx="1079334"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张洪鑫</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@Icefox</a:t>
              </a:r>
              <a:endParaRPr lang="zh-CN" altLang="en-US" dirty="0">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D444216A-A54D-4175-A4D0-BB1030214949}"/>
              </a:ext>
            </a:extLst>
          </p:cNvPr>
          <p:cNvGrpSpPr/>
          <p:nvPr/>
        </p:nvGrpSpPr>
        <p:grpSpPr>
          <a:xfrm>
            <a:off x="3148608" y="1461741"/>
            <a:ext cx="2008270" cy="1003586"/>
            <a:chOff x="3148608" y="1461741"/>
            <a:chExt cx="2008270" cy="1003586"/>
          </a:xfrm>
        </p:grpSpPr>
        <p:grpSp>
          <p:nvGrpSpPr>
            <p:cNvPr id="143" name="组合 111"/>
            <p:cNvGrpSpPr/>
            <p:nvPr/>
          </p:nvGrpSpPr>
          <p:grpSpPr>
            <a:xfrm>
              <a:off x="3148608" y="1461741"/>
              <a:ext cx="1003586" cy="1003586"/>
              <a:chOff x="304796" y="673098"/>
              <a:chExt cx="4000500" cy="4000499"/>
            </a:xfrm>
            <a:effectLst>
              <a:outerShdw blurRad="190500" dist="254000" dir="8100000" sx="80000" sy="80000" algn="tr" rotWithShape="0">
                <a:prstClr val="black">
                  <a:alpha val="50000"/>
                </a:prstClr>
              </a:outerShdw>
            </a:effectLst>
          </p:grpSpPr>
          <p:sp>
            <p:nvSpPr>
              <p:cNvPr id="146" name="同心圆 20"/>
              <p:cNvSpPr/>
              <p:nvPr/>
            </p:nvSpPr>
            <p:spPr>
              <a:xfrm>
                <a:off x="304796" y="673098"/>
                <a:ext cx="4000500" cy="400049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Text" lastClr="000000"/>
                  </a:solidFill>
                  <a:latin typeface="Calibri" panose="020F0502020204030204"/>
                  <a:ea typeface="宋体" panose="02010600030101010101" pitchFamily="2" charset="-122"/>
                </a:endParaRPr>
              </a:p>
            </p:txBody>
          </p:sp>
          <p:sp>
            <p:nvSpPr>
              <p:cNvPr id="147" name="椭圆 146"/>
              <p:cNvSpPr/>
              <p:nvPr/>
            </p:nvSpPr>
            <p:spPr>
              <a:xfrm>
                <a:off x="392112" y="760413"/>
                <a:ext cx="3825875" cy="382587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 lastClr="FFFFFF"/>
                  </a:solidFill>
                  <a:latin typeface="Calibri" panose="020F0502020204030204"/>
                  <a:ea typeface="宋体" panose="02010600030101010101" pitchFamily="2" charset="-122"/>
                </a:endParaRPr>
              </a:p>
            </p:txBody>
          </p:sp>
        </p:grpSp>
        <p:sp>
          <p:nvSpPr>
            <p:cNvPr id="144" name="椭圆 143"/>
            <p:cNvSpPr/>
            <p:nvPr/>
          </p:nvSpPr>
          <p:spPr>
            <a:xfrm>
              <a:off x="3312472" y="1618972"/>
              <a:ext cx="680856" cy="680857"/>
            </a:xfrm>
            <a:prstGeom prst="ellipse">
              <a:avLst/>
            </a:prstGeom>
            <a:blipFill>
              <a:blip r:embed="rId8"/>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文本框 144"/>
            <p:cNvSpPr txBox="1"/>
            <p:nvPr/>
          </p:nvSpPr>
          <p:spPr>
            <a:xfrm>
              <a:off x="4153077" y="1636234"/>
              <a:ext cx="1003801"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徐若凡</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@Aqua</a:t>
              </a:r>
              <a:endParaRPr lang="zh-CN" altLang="en-US" dirty="0">
                <a:latin typeface="微软雅黑" panose="020B0503020204020204" pitchFamily="34" charset="-122"/>
                <a:ea typeface="微软雅黑" panose="020B0503020204020204" pitchFamily="34" charset="-122"/>
              </a:endParaRPr>
            </a:p>
          </p:txBody>
        </p:sp>
      </p:grpSp>
      <p:grpSp>
        <p:nvGrpSpPr>
          <p:cNvPr id="148" name="组合 147"/>
          <p:cNvGrpSpPr/>
          <p:nvPr/>
        </p:nvGrpSpPr>
        <p:grpSpPr>
          <a:xfrm>
            <a:off x="3162265" y="2988567"/>
            <a:ext cx="2137166" cy="1003586"/>
            <a:chOff x="758539" y="1371712"/>
            <a:chExt cx="2137166" cy="1003586"/>
          </a:xfrm>
        </p:grpSpPr>
        <p:grpSp>
          <p:nvGrpSpPr>
            <p:cNvPr id="149" name="组合 111"/>
            <p:cNvGrpSpPr/>
            <p:nvPr/>
          </p:nvGrpSpPr>
          <p:grpSpPr>
            <a:xfrm>
              <a:off x="758539" y="1371712"/>
              <a:ext cx="1003586" cy="1003586"/>
              <a:chOff x="304796" y="673098"/>
              <a:chExt cx="4000500" cy="4000499"/>
            </a:xfrm>
            <a:effectLst>
              <a:outerShdw blurRad="190500" dist="254000" dir="8100000" sx="80000" sy="80000" algn="tr" rotWithShape="0">
                <a:prstClr val="black">
                  <a:alpha val="50000"/>
                </a:prstClr>
              </a:outerShdw>
            </a:effectLst>
          </p:grpSpPr>
          <p:sp>
            <p:nvSpPr>
              <p:cNvPr id="152" name="同心圆 20"/>
              <p:cNvSpPr/>
              <p:nvPr/>
            </p:nvSpPr>
            <p:spPr>
              <a:xfrm>
                <a:off x="304796" y="673098"/>
                <a:ext cx="4000500" cy="400049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Text" lastClr="000000"/>
                  </a:solidFill>
                  <a:latin typeface="Calibri" panose="020F0502020204030204"/>
                  <a:ea typeface="宋体" panose="02010600030101010101" pitchFamily="2" charset="-122"/>
                </a:endParaRPr>
              </a:p>
            </p:txBody>
          </p:sp>
          <p:sp>
            <p:nvSpPr>
              <p:cNvPr id="153" name="椭圆 152"/>
              <p:cNvSpPr/>
              <p:nvPr/>
            </p:nvSpPr>
            <p:spPr>
              <a:xfrm>
                <a:off x="392112" y="760413"/>
                <a:ext cx="3825875" cy="382587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 lastClr="FFFFFF"/>
                  </a:solidFill>
                  <a:latin typeface="Calibri" panose="020F0502020204030204"/>
                  <a:ea typeface="宋体" panose="02010600030101010101" pitchFamily="2" charset="-122"/>
                </a:endParaRPr>
              </a:p>
            </p:txBody>
          </p:sp>
        </p:grpSp>
        <p:sp>
          <p:nvSpPr>
            <p:cNvPr id="150" name="椭圆 149"/>
            <p:cNvSpPr/>
            <p:nvPr/>
          </p:nvSpPr>
          <p:spPr>
            <a:xfrm>
              <a:off x="922403" y="1528943"/>
              <a:ext cx="680856" cy="680857"/>
            </a:xfrm>
            <a:prstGeom prst="ellipse">
              <a:avLst/>
            </a:prstGeom>
            <a:blipFill>
              <a:blip r:embed="rId9"/>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1" name="文本框 150"/>
            <p:cNvSpPr txBox="1"/>
            <p:nvPr/>
          </p:nvSpPr>
          <p:spPr>
            <a:xfrm>
              <a:off x="1762125" y="1528943"/>
              <a:ext cx="1133580"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许振宇</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@battlin</a:t>
              </a:r>
              <a:endParaRPr lang="zh-CN" altLang="en-US" dirty="0">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2CF889D7-2ADE-4936-81A0-C803EA54A5C3}"/>
              </a:ext>
            </a:extLst>
          </p:cNvPr>
          <p:cNvGrpSpPr/>
          <p:nvPr/>
        </p:nvGrpSpPr>
        <p:grpSpPr>
          <a:xfrm>
            <a:off x="3184170" y="4468605"/>
            <a:ext cx="1880749" cy="1003586"/>
            <a:chOff x="6181549" y="4530924"/>
            <a:chExt cx="1880749" cy="1003586"/>
          </a:xfrm>
        </p:grpSpPr>
        <p:grpSp>
          <p:nvGrpSpPr>
            <p:cNvPr id="155" name="组合 111"/>
            <p:cNvGrpSpPr/>
            <p:nvPr/>
          </p:nvGrpSpPr>
          <p:grpSpPr>
            <a:xfrm>
              <a:off x="6181549" y="4530924"/>
              <a:ext cx="1003586" cy="1003586"/>
              <a:chOff x="304796" y="673098"/>
              <a:chExt cx="4000500" cy="4000499"/>
            </a:xfrm>
            <a:effectLst>
              <a:outerShdw blurRad="190500" dist="254000" dir="8100000" sx="80000" sy="80000" algn="tr" rotWithShape="0">
                <a:prstClr val="black">
                  <a:alpha val="50000"/>
                </a:prstClr>
              </a:outerShdw>
            </a:effectLst>
          </p:grpSpPr>
          <p:sp>
            <p:nvSpPr>
              <p:cNvPr id="158" name="同心圆 20"/>
              <p:cNvSpPr/>
              <p:nvPr/>
            </p:nvSpPr>
            <p:spPr>
              <a:xfrm>
                <a:off x="304796" y="673098"/>
                <a:ext cx="4000500" cy="400049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Text" lastClr="000000"/>
                  </a:solidFill>
                  <a:latin typeface="Calibri" panose="020F0502020204030204"/>
                  <a:ea typeface="宋体" panose="02010600030101010101" pitchFamily="2" charset="-122"/>
                </a:endParaRPr>
              </a:p>
            </p:txBody>
          </p:sp>
          <p:sp>
            <p:nvSpPr>
              <p:cNvPr id="159" name="椭圆 158"/>
              <p:cNvSpPr/>
              <p:nvPr/>
            </p:nvSpPr>
            <p:spPr>
              <a:xfrm>
                <a:off x="392112" y="760413"/>
                <a:ext cx="3825875" cy="382587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 lastClr="FFFFFF"/>
                  </a:solidFill>
                  <a:latin typeface="Calibri" panose="020F0502020204030204"/>
                  <a:ea typeface="宋体" panose="02010600030101010101" pitchFamily="2" charset="-122"/>
                </a:endParaRPr>
              </a:p>
            </p:txBody>
          </p:sp>
        </p:grpSp>
        <p:sp>
          <p:nvSpPr>
            <p:cNvPr id="156" name="椭圆 155"/>
            <p:cNvSpPr/>
            <p:nvPr/>
          </p:nvSpPr>
          <p:spPr>
            <a:xfrm>
              <a:off x="6345413" y="4688155"/>
              <a:ext cx="680856" cy="680857"/>
            </a:xfrm>
            <a:prstGeom prst="ellipse">
              <a:avLst/>
            </a:prstGeom>
            <a:blipFill>
              <a:blip r:embed="rId10"/>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框 156"/>
            <p:cNvSpPr txBox="1"/>
            <p:nvPr/>
          </p:nvSpPr>
          <p:spPr>
            <a:xfrm>
              <a:off x="7185135" y="4734123"/>
              <a:ext cx="877163"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闵乐钧</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@aik2</a:t>
              </a:r>
              <a:endParaRPr lang="zh-CN" altLang="en-US" dirty="0">
                <a:latin typeface="微软雅黑" panose="020B0503020204020204" pitchFamily="34" charset="-122"/>
                <a:ea typeface="微软雅黑" panose="020B0503020204020204" pitchFamily="34" charset="-122"/>
              </a:endParaRPr>
            </a:p>
          </p:txBody>
        </p:sp>
      </p:grpSp>
      <p:grpSp>
        <p:nvGrpSpPr>
          <p:cNvPr id="76" name="组合 75">
            <a:extLst>
              <a:ext uri="{FF2B5EF4-FFF2-40B4-BE49-F238E27FC236}">
                <a16:creationId xmlns:a16="http://schemas.microsoft.com/office/drawing/2014/main" id="{E9EC499E-CF04-4DDC-9E26-8D0F4E16EA5A}"/>
              </a:ext>
            </a:extLst>
          </p:cNvPr>
          <p:cNvGrpSpPr/>
          <p:nvPr/>
        </p:nvGrpSpPr>
        <p:grpSpPr>
          <a:xfrm>
            <a:off x="6076766" y="3026633"/>
            <a:ext cx="2514665" cy="1003586"/>
            <a:chOff x="758539" y="1371712"/>
            <a:chExt cx="2514665" cy="1003586"/>
          </a:xfrm>
        </p:grpSpPr>
        <p:grpSp>
          <p:nvGrpSpPr>
            <p:cNvPr id="77" name="组合 111">
              <a:extLst>
                <a:ext uri="{FF2B5EF4-FFF2-40B4-BE49-F238E27FC236}">
                  <a16:creationId xmlns:a16="http://schemas.microsoft.com/office/drawing/2014/main" id="{3D6852BB-82E4-41C4-9C0A-EEB18C198934}"/>
                </a:ext>
              </a:extLst>
            </p:cNvPr>
            <p:cNvGrpSpPr/>
            <p:nvPr/>
          </p:nvGrpSpPr>
          <p:grpSpPr>
            <a:xfrm>
              <a:off x="758539" y="1371712"/>
              <a:ext cx="1003586" cy="1003586"/>
              <a:chOff x="304796" y="673098"/>
              <a:chExt cx="4000500" cy="4000499"/>
            </a:xfrm>
            <a:effectLst>
              <a:outerShdw blurRad="190500" dist="254000" dir="8100000" sx="80000" sy="80000" algn="tr" rotWithShape="0">
                <a:prstClr val="black">
                  <a:alpha val="50000"/>
                </a:prstClr>
              </a:outerShdw>
            </a:effectLst>
          </p:grpSpPr>
          <p:sp>
            <p:nvSpPr>
              <p:cNvPr id="80" name="同心圆 20">
                <a:extLst>
                  <a:ext uri="{FF2B5EF4-FFF2-40B4-BE49-F238E27FC236}">
                    <a16:creationId xmlns:a16="http://schemas.microsoft.com/office/drawing/2014/main" id="{4BDD506C-0B62-4746-B67C-59265626A031}"/>
                  </a:ext>
                </a:extLst>
              </p:cNvPr>
              <p:cNvSpPr/>
              <p:nvPr/>
            </p:nvSpPr>
            <p:spPr>
              <a:xfrm>
                <a:off x="304796" y="673098"/>
                <a:ext cx="4000500" cy="4000499"/>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Text" lastClr="000000"/>
                  </a:solidFill>
                  <a:latin typeface="Calibri" panose="020F0502020204030204"/>
                  <a:ea typeface="宋体" panose="02010600030101010101" pitchFamily="2" charset="-122"/>
                </a:endParaRPr>
              </a:p>
            </p:txBody>
          </p:sp>
          <p:sp>
            <p:nvSpPr>
              <p:cNvPr id="81" name="椭圆 80">
                <a:extLst>
                  <a:ext uri="{FF2B5EF4-FFF2-40B4-BE49-F238E27FC236}">
                    <a16:creationId xmlns:a16="http://schemas.microsoft.com/office/drawing/2014/main" id="{018061B1-273C-4DC7-AF64-596AE81325A9}"/>
                  </a:ext>
                </a:extLst>
              </p:cNvPr>
              <p:cNvSpPr/>
              <p:nvPr/>
            </p:nvSpPr>
            <p:spPr>
              <a:xfrm>
                <a:off x="392112" y="760413"/>
                <a:ext cx="3825875" cy="382587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85240" fontAlgn="auto">
                  <a:spcBef>
                    <a:spcPts val="0"/>
                  </a:spcBef>
                  <a:spcAft>
                    <a:spcPts val="0"/>
                  </a:spcAft>
                  <a:defRPr/>
                </a:pPr>
                <a:endParaRPr lang="zh-CN" altLang="en-US" sz="2530" kern="0">
                  <a:solidFill>
                    <a:sysClr val="window" lastClr="FFFFFF"/>
                  </a:solidFill>
                  <a:latin typeface="Calibri" panose="020F0502020204030204"/>
                  <a:ea typeface="宋体" panose="02010600030101010101" pitchFamily="2" charset="-122"/>
                </a:endParaRPr>
              </a:p>
            </p:txBody>
          </p:sp>
        </p:grpSp>
        <p:sp>
          <p:nvSpPr>
            <p:cNvPr id="78" name="椭圆 77">
              <a:extLst>
                <a:ext uri="{FF2B5EF4-FFF2-40B4-BE49-F238E27FC236}">
                  <a16:creationId xmlns:a16="http://schemas.microsoft.com/office/drawing/2014/main" id="{1E1A77F5-E609-444D-842B-656BAFD603E4}"/>
                </a:ext>
              </a:extLst>
            </p:cNvPr>
            <p:cNvSpPr/>
            <p:nvPr/>
          </p:nvSpPr>
          <p:spPr>
            <a:xfrm>
              <a:off x="922403" y="1528943"/>
              <a:ext cx="680856" cy="680857"/>
            </a:xfrm>
            <a:prstGeom prst="ellipse">
              <a:avLst/>
            </a:prstGeom>
            <a:blipFill>
              <a:blip r:embed="rId11"/>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3D8C742D-F6E7-4BC4-850D-C032631D19C2}"/>
                </a:ext>
              </a:extLst>
            </p:cNvPr>
            <p:cNvSpPr txBox="1"/>
            <p:nvPr/>
          </p:nvSpPr>
          <p:spPr>
            <a:xfrm>
              <a:off x="1740220" y="1560229"/>
              <a:ext cx="1532984"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陈雪阳</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@Anoxiacxy</a:t>
              </a:r>
              <a:endParaRPr lang="zh-CN" altLang="en-US" dirty="0">
                <a:latin typeface="微软雅黑" panose="020B0503020204020204" pitchFamily="34" charset="-122"/>
                <a:ea typeface="微软雅黑" panose="020B0503020204020204" pitchFamily="34" charset="-122"/>
              </a:endParaRPr>
            </a:p>
          </p:txBody>
        </p:sp>
      </p:grpSp>
      <p:sp>
        <p:nvSpPr>
          <p:cNvPr id="10" name="矩形 9">
            <a:extLst>
              <a:ext uri="{FF2B5EF4-FFF2-40B4-BE49-F238E27FC236}">
                <a16:creationId xmlns:a16="http://schemas.microsoft.com/office/drawing/2014/main" id="{820DF172-742E-4AD3-A12E-FB95D1288037}"/>
              </a:ext>
            </a:extLst>
          </p:cNvPr>
          <p:cNvSpPr/>
          <p:nvPr/>
        </p:nvSpPr>
        <p:spPr>
          <a:xfrm>
            <a:off x="176600" y="1322836"/>
            <a:ext cx="5245145" cy="1342491"/>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1FB58E5-1E9C-49F2-9524-130B8A95FD19}"/>
              </a:ext>
            </a:extLst>
          </p:cNvPr>
          <p:cNvSpPr txBox="1"/>
          <p:nvPr/>
        </p:nvSpPr>
        <p:spPr>
          <a:xfrm>
            <a:off x="176600" y="2365310"/>
            <a:ext cx="5245145" cy="307777"/>
          </a:xfrm>
          <a:prstGeom prst="rect">
            <a:avLst/>
          </a:prstGeom>
          <a:noFill/>
        </p:spPr>
        <p:txBody>
          <a:bodyPr wrap="square" rtlCol="0">
            <a:spAutoFit/>
          </a:bodyPr>
          <a:lstStyle/>
          <a:p>
            <a:pPr algn="ctr"/>
            <a:r>
              <a:rPr lang="en-US" altLang="zh-CN" sz="1400" dirty="0">
                <a:latin typeface="xiaomi+google59283" panose="03000502000000000000" pitchFamily="66" charset="-128"/>
                <a:ea typeface="xiaomi+google59283" panose="03000502000000000000" pitchFamily="66" charset="-128"/>
                <a:cs typeface="xiaomi+google59283" panose="03000502000000000000" pitchFamily="66" charset="-128"/>
              </a:rPr>
              <a:t>RISC-V CPU</a:t>
            </a:r>
            <a:r>
              <a:rPr lang="zh-CN" altLang="en-US" sz="1400" dirty="0">
                <a:latin typeface="xiaomi+google59283" panose="03000502000000000000" pitchFamily="66" charset="-128"/>
                <a:ea typeface="xiaomi+google59283" panose="03000502000000000000" pitchFamily="66" charset="-128"/>
                <a:cs typeface="xiaomi+google59283" panose="03000502000000000000" pitchFamily="66" charset="-128"/>
              </a:rPr>
              <a:t>模拟器：五级流水 或 托马斯洛</a:t>
            </a:r>
            <a:r>
              <a:rPr lang="en-US" altLang="zh-CN" sz="1400" dirty="0" err="1">
                <a:latin typeface="xiaomi+google59283" panose="03000502000000000000" pitchFamily="66" charset="-128"/>
                <a:ea typeface="xiaomi+google59283" panose="03000502000000000000" pitchFamily="66" charset="-128"/>
                <a:cs typeface="xiaomi+google59283" panose="03000502000000000000" pitchFamily="66" charset="-128"/>
              </a:rPr>
              <a:t>Tomasulo</a:t>
            </a:r>
            <a:r>
              <a:rPr lang="zh-CN" altLang="en-US" sz="1400" dirty="0">
                <a:latin typeface="xiaomi+google59283" panose="03000502000000000000" pitchFamily="66" charset="-128"/>
                <a:ea typeface="xiaomi+google59283" panose="03000502000000000000" pitchFamily="66" charset="-128"/>
                <a:cs typeface="xiaomi+google59283" panose="03000502000000000000" pitchFamily="66" charset="-128"/>
              </a:rPr>
              <a:t>乱序</a:t>
            </a:r>
          </a:p>
        </p:txBody>
      </p:sp>
      <p:sp>
        <p:nvSpPr>
          <p:cNvPr id="72" name="矩形 71">
            <a:extLst>
              <a:ext uri="{FF2B5EF4-FFF2-40B4-BE49-F238E27FC236}">
                <a16:creationId xmlns:a16="http://schemas.microsoft.com/office/drawing/2014/main" id="{7BA25076-B074-47E9-A185-1819C765302A}"/>
              </a:ext>
            </a:extLst>
          </p:cNvPr>
          <p:cNvSpPr/>
          <p:nvPr/>
        </p:nvSpPr>
        <p:spPr>
          <a:xfrm>
            <a:off x="5771180" y="1322835"/>
            <a:ext cx="2820251" cy="1342491"/>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F58DB1AC-9B4B-4185-A9E1-0CF65BABE830}"/>
              </a:ext>
            </a:extLst>
          </p:cNvPr>
          <p:cNvSpPr txBox="1"/>
          <p:nvPr/>
        </p:nvSpPr>
        <p:spPr>
          <a:xfrm>
            <a:off x="5974378" y="2379314"/>
            <a:ext cx="2282930" cy="307777"/>
          </a:xfrm>
          <a:prstGeom prst="rect">
            <a:avLst/>
          </a:prstGeom>
          <a:noFill/>
        </p:spPr>
        <p:txBody>
          <a:bodyPr wrap="square" rtlCol="0">
            <a:spAutoFit/>
          </a:bodyPr>
          <a:lstStyle/>
          <a:p>
            <a:pPr algn="ctr"/>
            <a:r>
              <a:rPr lang="en-US" altLang="zh-CN" sz="1400" dirty="0">
                <a:latin typeface="xiaomi+google59283" panose="03000502000000000000" pitchFamily="66" charset="-128"/>
                <a:ea typeface="xiaomi+google59283" panose="03000502000000000000" pitchFamily="66" charset="-128"/>
                <a:cs typeface="xiaomi+google59283" panose="03000502000000000000" pitchFamily="66" charset="-128"/>
              </a:rPr>
              <a:t>Verilog </a:t>
            </a:r>
            <a:r>
              <a:rPr lang="zh-CN" altLang="en-US" sz="1400" dirty="0">
                <a:latin typeface="xiaomi+google59283" panose="03000502000000000000" pitchFamily="66" charset="-128"/>
                <a:ea typeface="xiaomi+google59283" panose="03000502000000000000" pitchFamily="66" charset="-128"/>
                <a:cs typeface="xiaomi+google59283" panose="03000502000000000000" pitchFamily="66" charset="-128"/>
              </a:rPr>
              <a:t>硬件描述语言作业</a:t>
            </a:r>
          </a:p>
        </p:txBody>
      </p:sp>
      <p:sp>
        <p:nvSpPr>
          <p:cNvPr id="74" name="矩形 73">
            <a:extLst>
              <a:ext uri="{FF2B5EF4-FFF2-40B4-BE49-F238E27FC236}">
                <a16:creationId xmlns:a16="http://schemas.microsoft.com/office/drawing/2014/main" id="{A30D212C-7945-4243-98F0-22C1EA10263C}"/>
              </a:ext>
            </a:extLst>
          </p:cNvPr>
          <p:cNvSpPr/>
          <p:nvPr/>
        </p:nvSpPr>
        <p:spPr>
          <a:xfrm>
            <a:off x="8783140" y="1344600"/>
            <a:ext cx="3040844" cy="1342491"/>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D75B77D8-1270-47F5-BD59-4EE12760325E}"/>
              </a:ext>
            </a:extLst>
          </p:cNvPr>
          <p:cNvSpPr txBox="1"/>
          <p:nvPr/>
        </p:nvSpPr>
        <p:spPr>
          <a:xfrm>
            <a:off x="9180003" y="2386115"/>
            <a:ext cx="2282930" cy="307777"/>
          </a:xfrm>
          <a:prstGeom prst="rect">
            <a:avLst/>
          </a:prstGeom>
          <a:noFill/>
        </p:spPr>
        <p:txBody>
          <a:bodyPr wrap="square" rtlCol="0">
            <a:spAutoFit/>
          </a:bodyPr>
          <a:lstStyle/>
          <a:p>
            <a:pPr algn="ctr"/>
            <a:r>
              <a:rPr lang="en-US" altLang="zh-CN" sz="1400" dirty="0">
                <a:latin typeface="xiaomi+google59283" panose="03000502000000000000" pitchFamily="66" charset="-128"/>
                <a:ea typeface="xiaomi+google59283" panose="03000502000000000000" pitchFamily="66" charset="-128"/>
                <a:cs typeface="xiaomi+google59283" panose="03000502000000000000" pitchFamily="66" charset="-128"/>
              </a:rPr>
              <a:t>Raft</a:t>
            </a:r>
            <a:r>
              <a:rPr lang="zh-CN" altLang="en-US" sz="1400" dirty="0">
                <a:latin typeface="xiaomi+google59283" panose="03000502000000000000" pitchFamily="66" charset="-128"/>
                <a:ea typeface="xiaomi+google59283" panose="03000502000000000000" pitchFamily="66" charset="-128"/>
                <a:cs typeface="xiaomi+google59283" panose="03000502000000000000" pitchFamily="66" charset="-128"/>
              </a:rPr>
              <a:t>分布式一致性协议</a:t>
            </a:r>
          </a:p>
        </p:txBody>
      </p:sp>
      <p:sp>
        <p:nvSpPr>
          <p:cNvPr id="82" name="矩形 81">
            <a:extLst>
              <a:ext uri="{FF2B5EF4-FFF2-40B4-BE49-F238E27FC236}">
                <a16:creationId xmlns:a16="http://schemas.microsoft.com/office/drawing/2014/main" id="{F16DEE54-7ECE-4FF2-A670-53F8302DFD17}"/>
              </a:ext>
            </a:extLst>
          </p:cNvPr>
          <p:cNvSpPr/>
          <p:nvPr/>
        </p:nvSpPr>
        <p:spPr>
          <a:xfrm>
            <a:off x="171984" y="2842221"/>
            <a:ext cx="5245145" cy="1342491"/>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B07070D0-E20E-4608-BF9B-100DFB4A145A}"/>
              </a:ext>
            </a:extLst>
          </p:cNvPr>
          <p:cNvSpPr txBox="1"/>
          <p:nvPr/>
        </p:nvSpPr>
        <p:spPr>
          <a:xfrm>
            <a:off x="181220" y="3930871"/>
            <a:ext cx="5245145" cy="307777"/>
          </a:xfrm>
          <a:prstGeom prst="rect">
            <a:avLst/>
          </a:prstGeom>
          <a:noFill/>
        </p:spPr>
        <p:txBody>
          <a:bodyPr wrap="square" rtlCol="0">
            <a:spAutoFit/>
          </a:bodyPr>
          <a:lstStyle/>
          <a:p>
            <a:pPr algn="ctr"/>
            <a:r>
              <a:rPr lang="en-US" altLang="zh-CN" sz="1400" dirty="0">
                <a:latin typeface="xiaomi+google59283" panose="03000502000000000000" pitchFamily="66" charset="-128"/>
                <a:ea typeface="xiaomi+google59283" panose="03000502000000000000" pitchFamily="66" charset="-128"/>
                <a:cs typeface="xiaomi+google59283" panose="03000502000000000000" pitchFamily="66" charset="-128"/>
              </a:rPr>
              <a:t>AI</a:t>
            </a:r>
            <a:r>
              <a:rPr lang="zh-CN" altLang="en-US" sz="1400" dirty="0">
                <a:latin typeface="xiaomi+google59283" panose="03000502000000000000" pitchFamily="66" charset="-128"/>
                <a:ea typeface="xiaomi+google59283" panose="03000502000000000000" pitchFamily="66" charset="-128"/>
                <a:cs typeface="xiaomi+google59283" panose="03000502000000000000" pitchFamily="66" charset="-128"/>
              </a:rPr>
              <a:t>对战</a:t>
            </a:r>
          </a:p>
        </p:txBody>
      </p:sp>
      <p:sp>
        <p:nvSpPr>
          <p:cNvPr id="84" name="矩形 83">
            <a:extLst>
              <a:ext uri="{FF2B5EF4-FFF2-40B4-BE49-F238E27FC236}">
                <a16:creationId xmlns:a16="http://schemas.microsoft.com/office/drawing/2014/main" id="{BB6564BE-ED6E-4481-8101-A8B2B3B2045D}"/>
              </a:ext>
            </a:extLst>
          </p:cNvPr>
          <p:cNvSpPr/>
          <p:nvPr/>
        </p:nvSpPr>
        <p:spPr>
          <a:xfrm>
            <a:off x="5771180" y="2839765"/>
            <a:ext cx="2820251" cy="1342491"/>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18DEC98E-BE08-4D31-B915-342AC061EACC}"/>
              </a:ext>
            </a:extLst>
          </p:cNvPr>
          <p:cNvSpPr txBox="1"/>
          <p:nvPr/>
        </p:nvSpPr>
        <p:spPr>
          <a:xfrm>
            <a:off x="5978998" y="3926403"/>
            <a:ext cx="2282930" cy="307777"/>
          </a:xfrm>
          <a:prstGeom prst="rect">
            <a:avLst/>
          </a:prstGeom>
          <a:noFill/>
        </p:spPr>
        <p:txBody>
          <a:bodyPr wrap="square" rtlCol="0">
            <a:spAutoFit/>
          </a:bodyPr>
          <a:lstStyle/>
          <a:p>
            <a:pPr algn="ctr"/>
            <a:r>
              <a:rPr lang="zh-CN" altLang="en-US" sz="1400" dirty="0">
                <a:latin typeface="xiaomi+google59283" panose="03000502000000000000" pitchFamily="66" charset="-128"/>
                <a:ea typeface="xiaomi+google59283" panose="03000502000000000000" pitchFamily="66" charset="-128"/>
                <a:cs typeface="xiaomi+google59283" panose="03000502000000000000" pitchFamily="66" charset="-128"/>
              </a:rPr>
              <a:t>机考主管</a:t>
            </a:r>
          </a:p>
        </p:txBody>
      </p:sp>
      <p:sp>
        <p:nvSpPr>
          <p:cNvPr id="87" name="矩形 86">
            <a:extLst>
              <a:ext uri="{FF2B5EF4-FFF2-40B4-BE49-F238E27FC236}">
                <a16:creationId xmlns:a16="http://schemas.microsoft.com/office/drawing/2014/main" id="{1EDE3B5B-E7AF-4A32-AA81-46F0D5BA28F3}"/>
              </a:ext>
            </a:extLst>
          </p:cNvPr>
          <p:cNvSpPr/>
          <p:nvPr/>
        </p:nvSpPr>
        <p:spPr>
          <a:xfrm>
            <a:off x="8789853" y="2839361"/>
            <a:ext cx="3040845" cy="1342491"/>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a:extLst>
              <a:ext uri="{FF2B5EF4-FFF2-40B4-BE49-F238E27FC236}">
                <a16:creationId xmlns:a16="http://schemas.microsoft.com/office/drawing/2014/main" id="{55B310FD-CA75-40F0-A485-A006202F3232}"/>
              </a:ext>
            </a:extLst>
          </p:cNvPr>
          <p:cNvSpPr txBox="1"/>
          <p:nvPr/>
        </p:nvSpPr>
        <p:spPr>
          <a:xfrm>
            <a:off x="9169973" y="3876330"/>
            <a:ext cx="2282930" cy="307777"/>
          </a:xfrm>
          <a:prstGeom prst="rect">
            <a:avLst/>
          </a:prstGeom>
          <a:noFill/>
        </p:spPr>
        <p:txBody>
          <a:bodyPr wrap="square" rtlCol="0">
            <a:spAutoFit/>
          </a:bodyPr>
          <a:lstStyle/>
          <a:p>
            <a:pPr algn="ctr"/>
            <a:r>
              <a:rPr lang="en-US" altLang="zh-CN" sz="1400" dirty="0">
                <a:latin typeface="xiaomi+google59283" panose="03000502000000000000" pitchFamily="66" charset="-128"/>
                <a:ea typeface="xiaomi+google59283" panose="03000502000000000000" pitchFamily="66" charset="-128"/>
                <a:cs typeface="xiaomi+google59283" panose="03000502000000000000" pitchFamily="66" charset="-128"/>
              </a:rPr>
              <a:t>DHT </a:t>
            </a:r>
            <a:r>
              <a:rPr lang="zh-CN" altLang="en-US" sz="1400" dirty="0">
                <a:latin typeface="xiaomi+google59283" panose="03000502000000000000" pitchFamily="66" charset="-128"/>
                <a:ea typeface="xiaomi+google59283" panose="03000502000000000000" pitchFamily="66" charset="-128"/>
                <a:cs typeface="xiaomi+google59283" panose="03000502000000000000" pitchFamily="66" charset="-128"/>
              </a:rPr>
              <a:t>分布式哈希表</a:t>
            </a:r>
          </a:p>
        </p:txBody>
      </p:sp>
      <p:sp>
        <p:nvSpPr>
          <p:cNvPr id="89" name="矩形 88">
            <a:extLst>
              <a:ext uri="{FF2B5EF4-FFF2-40B4-BE49-F238E27FC236}">
                <a16:creationId xmlns:a16="http://schemas.microsoft.com/office/drawing/2014/main" id="{E990A99F-77A9-4464-BB41-8A606ADB1CC5}"/>
              </a:ext>
            </a:extLst>
          </p:cNvPr>
          <p:cNvSpPr/>
          <p:nvPr/>
        </p:nvSpPr>
        <p:spPr>
          <a:xfrm>
            <a:off x="176604" y="4343129"/>
            <a:ext cx="5245145" cy="1342491"/>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7E5311FA-1614-4FFC-90FC-5AAD9D677781}"/>
              </a:ext>
            </a:extLst>
          </p:cNvPr>
          <p:cNvSpPr txBox="1"/>
          <p:nvPr/>
        </p:nvSpPr>
        <p:spPr>
          <a:xfrm>
            <a:off x="185840" y="5431779"/>
            <a:ext cx="5245145" cy="307777"/>
          </a:xfrm>
          <a:prstGeom prst="rect">
            <a:avLst/>
          </a:prstGeom>
          <a:noFill/>
        </p:spPr>
        <p:txBody>
          <a:bodyPr wrap="square" rtlCol="0">
            <a:spAutoFit/>
          </a:bodyPr>
          <a:lstStyle/>
          <a:p>
            <a:pPr algn="ctr"/>
            <a:r>
              <a:rPr lang="en-US" altLang="zh-CN" sz="1400" dirty="0" err="1">
                <a:latin typeface="xiaomi+google59283" panose="03000502000000000000" pitchFamily="66" charset="-128"/>
                <a:ea typeface="xiaomi+google59283" panose="03000502000000000000" pitchFamily="66" charset="-128"/>
                <a:cs typeface="xiaomi+google59283" panose="03000502000000000000" pitchFamily="66" charset="-128"/>
              </a:rPr>
              <a:t>Raytracer</a:t>
            </a:r>
            <a:r>
              <a:rPr lang="en-US" altLang="zh-CN" sz="1400" dirty="0">
                <a:latin typeface="xiaomi+google59283" panose="03000502000000000000" pitchFamily="66" charset="-128"/>
                <a:ea typeface="xiaomi+google59283" panose="03000502000000000000" pitchFamily="66" charset="-128"/>
                <a:cs typeface="xiaomi+google59283" panose="03000502000000000000" pitchFamily="66" charset="-128"/>
              </a:rPr>
              <a:t> </a:t>
            </a:r>
            <a:r>
              <a:rPr lang="zh-CN" altLang="en-US" sz="1400" dirty="0">
                <a:latin typeface="xiaomi+google59283" panose="03000502000000000000" pitchFamily="66" charset="-128"/>
                <a:ea typeface="xiaomi+google59283" panose="03000502000000000000" pitchFamily="66" charset="-128"/>
                <a:cs typeface="xiaomi+google59283" panose="03000502000000000000" pitchFamily="66" charset="-128"/>
              </a:rPr>
              <a:t>光线追踪</a:t>
            </a:r>
          </a:p>
        </p:txBody>
      </p:sp>
    </p:spTree>
    <p:extLst>
      <p:ext uri="{BB962C8B-B14F-4D97-AF65-F5344CB8AC3E}">
        <p14:creationId xmlns:p14="http://schemas.microsoft.com/office/powerpoint/2010/main" val="1711684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gradFill flip="none" rotWithShape="1">
            <a:gsLst>
              <a:gs pos="0">
                <a:schemeClr val="accent2"/>
              </a:gs>
              <a:gs pos="48000">
                <a:schemeClr val="accent1"/>
              </a:gs>
              <a:gs pos="10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TextBox 9"/>
          <p:cNvSpPr txBox="1"/>
          <p:nvPr/>
        </p:nvSpPr>
        <p:spPr>
          <a:xfrm>
            <a:off x="4570529" y="2920587"/>
            <a:ext cx="5580374" cy="1015663"/>
          </a:xfrm>
          <a:prstGeom prst="rect">
            <a:avLst/>
          </a:prstGeom>
          <a:noFill/>
        </p:spPr>
        <p:txBody>
          <a:bodyPr wrap="none" rtlCol="0">
            <a:spAutoFit/>
          </a:bodyPr>
          <a:lstStyle/>
          <a:p>
            <a:pPr marL="9525" marR="0" lvl="1" indent="0" algn="l"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项目安排与分数</a:t>
            </a:r>
            <a:endParaRPr kumimoji="0" lang="en-US" altLang="zh-CN" sz="6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4" name="组 13"/>
          <p:cNvGrpSpPr/>
          <p:nvPr/>
        </p:nvGrpSpPr>
        <p:grpSpPr>
          <a:xfrm>
            <a:off x="1836946" y="1909048"/>
            <a:ext cx="2662549" cy="3039904"/>
            <a:chOff x="1916275" y="1744109"/>
            <a:chExt cx="3097841" cy="3536889"/>
          </a:xfrm>
        </p:grpSpPr>
        <p:grpSp>
          <p:nvGrpSpPr>
            <p:cNvPr id="12" name="组 11"/>
            <p:cNvGrpSpPr/>
            <p:nvPr/>
          </p:nvGrpSpPr>
          <p:grpSpPr>
            <a:xfrm>
              <a:off x="1916275" y="1744109"/>
              <a:ext cx="3097841" cy="3536889"/>
              <a:chOff x="988820" y="1214437"/>
              <a:chExt cx="4031432" cy="4602795"/>
            </a:xfrm>
          </p:grpSpPr>
          <p:grpSp>
            <p:nvGrpSpPr>
              <p:cNvPr id="8" name="Group 5"/>
              <p:cNvGrpSpPr/>
              <p:nvPr/>
            </p:nvGrpSpPr>
            <p:grpSpPr>
              <a:xfrm>
                <a:off x="988820" y="1214437"/>
                <a:ext cx="4011805" cy="4602795"/>
                <a:chOff x="712413" y="1867390"/>
                <a:chExt cx="2330529" cy="2673846"/>
              </a:xfrm>
            </p:grpSpPr>
            <p:sp>
              <p:nvSpPr>
                <p:cNvPr id="9"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0" name="Freeform 5"/>
                <p:cNvSpPr/>
                <p:nvPr/>
              </p:nvSpPr>
              <p:spPr bwMode="auto">
                <a:xfrm>
                  <a:off x="845359" y="1884312"/>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grpSp>
          <p:sp>
            <p:nvSpPr>
              <p:cNvPr id="11"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grpSp>
        <p:sp>
          <p:nvSpPr>
            <p:cNvPr id="13" name="TextBox 9"/>
            <p:cNvSpPr txBox="1"/>
            <p:nvPr/>
          </p:nvSpPr>
          <p:spPr>
            <a:xfrm>
              <a:off x="2589074" y="2402623"/>
              <a:ext cx="1934454" cy="2166469"/>
            </a:xfrm>
            <a:prstGeom prst="rect">
              <a:avLst/>
            </a:prstGeom>
            <a:noFill/>
          </p:spPr>
          <p:txBody>
            <a:bodyPr wrap="none" rtlCol="0">
              <a:spAutoFit/>
            </a:bodyPr>
            <a:lstStyle/>
            <a:p>
              <a:pPr marL="12700" marR="0" lvl="1" indent="0" algn="l"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0" cap="none" spc="0" normalizeH="0" baseline="0" noProof="0" dirty="0">
                  <a:ln>
                    <a:noFill/>
                  </a:ln>
                  <a:solidFill>
                    <a:prstClr val="white"/>
                  </a:solidFill>
                  <a:effectLst/>
                  <a:uLnTx/>
                  <a:uFillTx/>
                  <a:latin typeface="Source Sans Pro" panose="020B0503030403020204" pitchFamily="34" charset="0"/>
                  <a:ea typeface="华文新魏" panose="02010800040101010101" pitchFamily="2" charset="-122"/>
                  <a:cs typeface="+mn-cs"/>
                </a:rPr>
                <a:t>03</a:t>
              </a:r>
              <a:endParaRPr kumimoji="0" lang="en-US" sz="11500" b="0" i="0" u="none" strike="noStrike" kern="0" cap="none" spc="0" normalizeH="0" baseline="0" noProof="0" dirty="0">
                <a:ln>
                  <a:noFill/>
                </a:ln>
                <a:solidFill>
                  <a:prstClr val="white"/>
                </a:solidFill>
                <a:effectLst/>
                <a:uLnTx/>
                <a:uFillTx/>
                <a:latin typeface="Source Sans Pro" panose="020B0503030403020204" pitchFamily="34" charset="0"/>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5491" y="1318877"/>
            <a:ext cx="11395075" cy="603960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1. RISC-V CPU</a:t>
            </a:r>
            <a:r>
              <a:rPr lang="zh-CN" altLang="en-US" sz="2000" dirty="0">
                <a:latin typeface="微软雅黑" panose="020B0503020204020204" pitchFamily="34" charset="-122"/>
                <a:ea typeface="微软雅黑" panose="020B0503020204020204" pitchFamily="34" charset="-122"/>
              </a:rPr>
              <a:t>模拟器（第</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周、第</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周）</a:t>
            </a:r>
            <a:r>
              <a:rPr lang="en-US" altLang="zh-CN" sz="2000" dirty="0">
                <a:latin typeface="微软雅黑" panose="020B0503020204020204" pitchFamily="34" charset="-122"/>
                <a:ea typeface="微软雅黑" panose="020B0503020204020204" pitchFamily="34" charset="-122"/>
              </a:rPr>
              <a:t>					25%</a:t>
            </a:r>
          </a:p>
          <a:p>
            <a:pPr marL="342900"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2. Verilog</a:t>
            </a:r>
            <a:r>
              <a:rPr lang="zh-CN" altLang="en-US" sz="2000" dirty="0">
                <a:latin typeface="微软雅黑" panose="020B0503020204020204" pitchFamily="34" charset="-122"/>
                <a:ea typeface="微软雅黑" panose="020B0503020204020204" pitchFamily="34" charset="-122"/>
              </a:rPr>
              <a:t>硬件描述语言 小作业（第</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周）</a:t>
            </a:r>
            <a:r>
              <a:rPr lang="en-US" altLang="zh-CN" sz="2000" dirty="0">
                <a:latin typeface="微软雅黑" panose="020B0503020204020204" pitchFamily="34" charset="-122"/>
                <a:ea typeface="微软雅黑" panose="020B0503020204020204" pitchFamily="34" charset="-122"/>
              </a:rPr>
              <a:t>					5%</a:t>
            </a:r>
          </a:p>
          <a:p>
            <a:pPr marL="342900"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3. </a:t>
            </a:r>
            <a:r>
              <a:rPr lang="zh-CN" altLang="en-US" sz="2000" dirty="0">
                <a:latin typeface="微软雅黑" panose="020B0503020204020204" pitchFamily="34" charset="-122"/>
                <a:ea typeface="微软雅黑" panose="020B0503020204020204" pitchFamily="34" charset="-122"/>
              </a:rPr>
              <a:t>机考（第</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周起，工科共</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次，</a:t>
            </a:r>
            <a:r>
              <a:rPr lang="en-US" altLang="zh-CN" sz="2000" dirty="0">
                <a:latin typeface="微软雅黑" panose="020B0503020204020204" pitchFamily="34" charset="-122"/>
                <a:ea typeface="微软雅黑" panose="020B0503020204020204" pitchFamily="34" charset="-122"/>
              </a:rPr>
              <a:t>ACM</a:t>
            </a:r>
            <a:r>
              <a:rPr lang="zh-CN" altLang="en-US" sz="2000" dirty="0">
                <a:latin typeface="微软雅黑" panose="020B0503020204020204" pitchFamily="34" charset="-122"/>
                <a:ea typeface="微软雅黑" panose="020B0503020204020204" pitchFamily="34" charset="-122"/>
              </a:rPr>
              <a:t>班共</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次）</a:t>
            </a:r>
            <a:r>
              <a:rPr lang="en-US" altLang="zh-CN" sz="2000" dirty="0">
                <a:latin typeface="微软雅黑" panose="020B0503020204020204" pitchFamily="34" charset="-122"/>
                <a:ea typeface="微软雅黑" panose="020B0503020204020204" pitchFamily="34" charset="-122"/>
              </a:rPr>
              <a:t>				30%</a:t>
            </a:r>
          </a:p>
          <a:p>
            <a:pPr marL="342900"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4. </a:t>
            </a:r>
            <a:r>
              <a:rPr lang="zh-CN" altLang="en-US" sz="2000" dirty="0">
                <a:latin typeface="微软雅黑" panose="020B0503020204020204" pitchFamily="34" charset="-122"/>
                <a:ea typeface="微软雅黑" panose="020B0503020204020204" pitchFamily="34" charset="-122"/>
              </a:rPr>
              <a:t>分组项目四选一</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（四个项目均为工科第</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3</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周第</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4</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周，</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ACM</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班第</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3-6</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周）</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	40%</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AI</a:t>
            </a:r>
            <a:r>
              <a:rPr lang="zh-CN" altLang="en-US" sz="2000" dirty="0">
                <a:latin typeface="微软雅黑" panose="020B0503020204020204" pitchFamily="34" charset="-122"/>
                <a:ea typeface="微软雅黑" panose="020B0503020204020204" pitchFamily="34" charset="-122"/>
              </a:rPr>
              <a:t>对战</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（工科、</a:t>
            </a:r>
            <a:r>
              <a:rPr lang="en-US" altLang="zh-CN" sz="2000" dirty="0">
                <a:latin typeface="微软雅黑" panose="020B0503020204020204" pitchFamily="34" charset="-122"/>
                <a:ea typeface="微软雅黑" panose="020B0503020204020204" pitchFamily="34" charset="-122"/>
              </a:rPr>
              <a:t>ACM</a:t>
            </a:r>
            <a:r>
              <a:rPr lang="zh-CN" altLang="en-US" sz="2000" dirty="0">
                <a:latin typeface="微软雅黑" panose="020B0503020204020204" pitchFamily="34" charset="-122"/>
                <a:ea typeface="微软雅黑" panose="020B0503020204020204" pitchFamily="34" charset="-122"/>
              </a:rPr>
              <a:t>班可选）</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Raytracer</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光线追踪</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（工科、</a:t>
            </a:r>
            <a:r>
              <a:rPr lang="en-US" altLang="zh-CN" sz="2000" dirty="0">
                <a:latin typeface="微软雅黑" panose="020B0503020204020204" pitchFamily="34" charset="-122"/>
                <a:ea typeface="微软雅黑" panose="020B0503020204020204" pitchFamily="34" charset="-122"/>
              </a:rPr>
              <a:t>ACM</a:t>
            </a:r>
            <a:r>
              <a:rPr lang="zh-CN" altLang="en-US" sz="2000" dirty="0">
                <a:latin typeface="微软雅黑" panose="020B0503020204020204" pitchFamily="34" charset="-122"/>
                <a:ea typeface="微软雅黑" panose="020B0503020204020204" pitchFamily="34" charset="-122"/>
              </a:rPr>
              <a:t>班可选）</a:t>
            </a:r>
          </a:p>
          <a:p>
            <a:pPr marL="800100" lvl="1"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DHT </a:t>
            </a:r>
            <a:r>
              <a:rPr lang="zh-CN" altLang="en-US" sz="2000" dirty="0">
                <a:latin typeface="微软雅黑" panose="020B0503020204020204" pitchFamily="34" charset="-122"/>
                <a:ea typeface="微软雅黑" panose="020B0503020204020204" pitchFamily="34" charset="-122"/>
              </a:rPr>
              <a:t>分布式哈希表</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ACM</a:t>
            </a:r>
            <a:r>
              <a:rPr lang="zh-CN" altLang="en-US" sz="2000" dirty="0">
                <a:latin typeface="微软雅黑" panose="020B0503020204020204" pitchFamily="34" charset="-122"/>
                <a:ea typeface="微软雅黑" panose="020B0503020204020204" pitchFamily="34" charset="-122"/>
              </a:rPr>
              <a:t>班可选）</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Raft </a:t>
            </a:r>
            <a:r>
              <a:rPr lang="zh-CN" altLang="en-US" sz="2000" dirty="0">
                <a:latin typeface="微软雅黑" panose="020B0503020204020204" pitchFamily="34" charset="-122"/>
                <a:ea typeface="微软雅黑" panose="020B0503020204020204" pitchFamily="34" charset="-122"/>
              </a:rPr>
              <a:t>分布式一致性协议</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ACM</a:t>
            </a:r>
            <a:r>
              <a:rPr lang="zh-CN" altLang="en-US" sz="2000" dirty="0">
                <a:latin typeface="微软雅黑" panose="020B0503020204020204" pitchFamily="34" charset="-122"/>
                <a:ea typeface="微软雅黑" panose="020B0503020204020204" pitchFamily="34" charset="-122"/>
              </a:rPr>
              <a:t>班可选）</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5. </a:t>
            </a:r>
            <a:r>
              <a:rPr lang="zh-CN" altLang="en-US" sz="2000" dirty="0">
                <a:latin typeface="微软雅黑" panose="020B0503020204020204" pitchFamily="34" charset="-122"/>
                <a:ea typeface="微软雅黑" panose="020B0503020204020204" pitchFamily="34" charset="-122"/>
              </a:rPr>
              <a:t>自选主题演讲</a:t>
            </a:r>
            <a:r>
              <a:rPr lang="en-US" altLang="zh-CN" sz="2000" dirty="0">
                <a:latin typeface="微软雅黑" panose="020B0503020204020204" pitchFamily="34" charset="-122"/>
                <a:ea typeface="微软雅黑" panose="020B0503020204020204" pitchFamily="34" charset="-122"/>
              </a:rPr>
              <a:t>								bonus</a:t>
            </a:r>
          </a:p>
          <a:p>
            <a:pPr marL="342900" indent="-342900">
              <a:lnSpc>
                <a:spcPct val="150000"/>
              </a:lnSpc>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rPr>
              <a:t>6. </a:t>
            </a:r>
            <a:r>
              <a:rPr lang="zh-CN" altLang="en-US" sz="2000" b="1" dirty="0">
                <a:latin typeface="微软雅黑" panose="020B0503020204020204" pitchFamily="34" charset="-122"/>
                <a:ea typeface="微软雅黑" panose="020B0503020204020204" pitchFamily="34" charset="-122"/>
              </a:rPr>
              <a:t>签到扣分：有事请提前与当班助教请假，有签到，无故缺席将被扣除分数。（会有值班表）</a:t>
            </a:r>
          </a:p>
          <a:p>
            <a:pPr marL="800100" lvl="1" indent="-342900">
              <a:lnSpc>
                <a:spcPct val="150000"/>
              </a:lnSpc>
              <a:buFont typeface="Arial" panose="020B0604020202020204" pitchFamily="34" charset="0"/>
              <a:buChar char="•"/>
            </a:pPr>
            <a:endParaRPr lang="zh-CN" altLang="en-US"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p:txBody>
      </p:sp>
      <p:sp>
        <p:nvSpPr>
          <p:cNvPr id="4" name="TextBox 9"/>
          <p:cNvSpPr txBox="1"/>
          <p:nvPr/>
        </p:nvSpPr>
        <p:spPr>
          <a:xfrm>
            <a:off x="1396765" y="285477"/>
            <a:ext cx="5109137"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项目安排与分数（暂定）</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03</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355491" y="6166707"/>
            <a:ext cx="10827196" cy="49962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ACM</a:t>
            </a:r>
            <a:r>
              <a:rPr lang="zh-CN" altLang="en-US" sz="2000" dirty="0">
                <a:latin typeface="微软雅黑" panose="020B0503020204020204" pitchFamily="34" charset="-122"/>
                <a:ea typeface="微软雅黑" panose="020B0503020204020204" pitchFamily="34" charset="-122"/>
              </a:rPr>
              <a:t>队参与训练无法完整参加</a:t>
            </a:r>
            <a:r>
              <a:rPr lang="en-US" altLang="zh-CN" sz="2000" dirty="0">
                <a:latin typeface="微软雅黑" panose="020B0503020204020204" pitchFamily="34" charset="-122"/>
                <a:ea typeface="微软雅黑" panose="020B0503020204020204" pitchFamily="34" charset="-122"/>
              </a:rPr>
              <a:t>PPCA</a:t>
            </a:r>
            <a:r>
              <a:rPr lang="zh-CN" altLang="en-US" sz="2000" dirty="0">
                <a:latin typeface="微软雅黑" panose="020B0503020204020204" pitchFamily="34" charset="-122"/>
                <a:ea typeface="微软雅黑" panose="020B0503020204020204" pitchFamily="34" charset="-122"/>
              </a:rPr>
              <a:t>的同学将另行通知。</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5492" y="1318877"/>
            <a:ext cx="11309766" cy="465460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0. </a:t>
            </a:r>
            <a:r>
              <a:rPr lang="zh-CN" altLang="en-US" sz="2000" dirty="0">
                <a:latin typeface="微软雅黑" panose="020B0503020204020204" pitchFamily="34" charset="-122"/>
                <a:ea typeface="微软雅黑" panose="020B0503020204020204" pitchFamily="34" charset="-122"/>
              </a:rPr>
              <a:t>总体规则与秩序</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可以交流，鼓励线上（使用聊天软件）交流</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可以向值班助教（如果他碰巧会你的</a:t>
            </a:r>
            <a:r>
              <a:rPr lang="en-US" altLang="zh-CN" sz="2000" dirty="0">
                <a:latin typeface="微软雅黑" panose="020B0503020204020204" pitchFamily="34" charset="-122"/>
                <a:ea typeface="微软雅黑" panose="020B0503020204020204" pitchFamily="34" charset="-122"/>
              </a:rPr>
              <a:t>project</a:t>
            </a:r>
            <a:r>
              <a:rPr lang="zh-CN" altLang="en-US" sz="2000" dirty="0">
                <a:latin typeface="微软雅黑" panose="020B0503020204020204" pitchFamily="34" charset="-122"/>
                <a:ea typeface="微软雅黑" panose="020B0503020204020204" pitchFamily="34" charset="-122"/>
              </a:rPr>
              <a:t>的话）进行提问</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在不离开自己的座位的情况下与周围同学小声讨论，保持机房总体秩序</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可以参考学长学姐在</a:t>
            </a:r>
            <a:r>
              <a:rPr lang="en-US" altLang="zh-CN" sz="2000" dirty="0" err="1">
                <a:latin typeface="微软雅黑" panose="020B0503020204020204" pitchFamily="34" charset="-122"/>
                <a:ea typeface="微软雅黑" panose="020B0503020204020204" pitchFamily="34" charset="-122"/>
              </a:rPr>
              <a:t>github</a:t>
            </a:r>
            <a:r>
              <a:rPr lang="zh-CN" altLang="en-US" sz="2000" dirty="0">
                <a:latin typeface="微软雅黑" panose="020B0503020204020204" pitchFamily="34" charset="-122"/>
                <a:ea typeface="微软雅黑" panose="020B0503020204020204" pitchFamily="34" charset="-122"/>
              </a:rPr>
              <a:t>上的</a:t>
            </a:r>
            <a:r>
              <a:rPr lang="en-US" altLang="zh-CN" sz="2000" dirty="0">
                <a:latin typeface="微软雅黑" panose="020B0503020204020204" pitchFamily="34" charset="-122"/>
                <a:ea typeface="微软雅黑" panose="020B0503020204020204" pitchFamily="34" charset="-122"/>
              </a:rPr>
              <a:t>repo</a:t>
            </a:r>
            <a:r>
              <a:rPr lang="zh-CN" altLang="en-US" sz="2000" dirty="0">
                <a:latin typeface="微软雅黑" panose="020B0503020204020204" pitchFamily="34" charset="-122"/>
                <a:ea typeface="微软雅黑" panose="020B0503020204020204" pitchFamily="34" charset="-122"/>
              </a:rPr>
              <a:t>，不推荐对着学长学姐的</a:t>
            </a:r>
            <a:r>
              <a:rPr lang="en-US" altLang="zh-CN" sz="2000" dirty="0" err="1">
                <a:latin typeface="微软雅黑" panose="020B0503020204020204" pitchFamily="34" charset="-122"/>
                <a:ea typeface="微软雅黑" panose="020B0503020204020204" pitchFamily="34" charset="-122"/>
              </a:rPr>
              <a:t>github</a:t>
            </a:r>
            <a:r>
              <a:rPr lang="zh-CN" altLang="en-US" sz="2000" dirty="0">
                <a:latin typeface="微软雅黑" panose="020B0503020204020204" pitchFamily="34" charset="-122"/>
                <a:ea typeface="微软雅黑" panose="020B0503020204020204" pitchFamily="34" charset="-122"/>
              </a:rPr>
              <a:t>项目</a:t>
            </a:r>
            <a:r>
              <a:rPr lang="zh-CN" altLang="en-US" sz="2000" b="1" dirty="0">
                <a:latin typeface="微软雅黑" panose="020B0503020204020204" pitchFamily="34" charset="-122"/>
                <a:ea typeface="微软雅黑" panose="020B0503020204020204" pitchFamily="34" charset="-122"/>
              </a:rPr>
              <a:t>照抄</a:t>
            </a:r>
            <a:r>
              <a:rPr lang="zh-CN" altLang="en-US" sz="2000" dirty="0">
                <a:latin typeface="微软雅黑" panose="020B0503020204020204" pitchFamily="34" charset="-122"/>
                <a:ea typeface="微软雅黑" panose="020B0503020204020204" pitchFamily="34" charset="-122"/>
              </a:rPr>
              <a:t>，严重抄袭现象将以学术诚信问题处理</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可以使用机房电脑或自己的电脑（机考除外）</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用于提高效率的外设使用，在不影响其他同学的情况下，是被允许的</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但请注意身边同学的感受，</a:t>
            </a:r>
            <a:r>
              <a:rPr lang="zh-CN" altLang="en-US" sz="2000" b="1" dirty="0">
                <a:latin typeface="微软雅黑" panose="020B0503020204020204" pitchFamily="34" charset="-122"/>
                <a:ea typeface="微软雅黑" panose="020B0503020204020204" pitchFamily="34" charset="-122"/>
              </a:rPr>
              <a:t>不要做出类似快速而用力敲打青轴机械键盘的行为</a:t>
            </a:r>
            <a:endParaRPr lang="en-US" altLang="zh-CN" sz="2000" b="1"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将机房显示器用作拓展笔记本显示器时请注意使用完毕归位</a:t>
            </a:r>
            <a:endParaRPr lang="en-US" altLang="zh-CN" sz="2000" dirty="0">
              <a:latin typeface="微软雅黑" panose="020B0503020204020204" pitchFamily="34" charset="-122"/>
              <a:ea typeface="微软雅黑" panose="020B0503020204020204" pitchFamily="34" charset="-122"/>
            </a:endParaRPr>
          </a:p>
        </p:txBody>
      </p:sp>
      <p:sp>
        <p:nvSpPr>
          <p:cNvPr id="4" name="TextBox 9"/>
          <p:cNvSpPr txBox="1"/>
          <p:nvPr/>
        </p:nvSpPr>
        <p:spPr>
          <a:xfrm>
            <a:off x="1396765" y="285477"/>
            <a:ext cx="5109137"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项目简介</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03</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838600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微粒体简约商务通用年度汇报工作总结PPT模板"/>
</p:tagLst>
</file>

<file path=ppt/theme/theme1.xml><?xml version="1.0" encoding="utf-8"?>
<a:theme xmlns:a="http://schemas.openxmlformats.org/drawingml/2006/main" name="下载更多PPT模板，请登陆蘑菇创意www.imogu.cn">
  <a:themeElements>
    <a:clrScheme name="平面">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平面">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2209</TotalTime>
  <Words>2579</Words>
  <Application>Microsoft Office PowerPoint</Application>
  <PresentationFormat>宽屏</PresentationFormat>
  <Paragraphs>357</Paragraphs>
  <Slides>36</Slides>
  <Notes>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36</vt:i4>
      </vt:variant>
    </vt:vector>
  </HeadingPairs>
  <TitlesOfParts>
    <vt:vector size="47" baseType="lpstr">
      <vt:lpstr>xiaomi+google59283</vt:lpstr>
      <vt:lpstr>等线</vt:lpstr>
      <vt:lpstr>等线</vt:lpstr>
      <vt:lpstr>微软雅黑</vt:lpstr>
      <vt:lpstr>Arial</vt:lpstr>
      <vt:lpstr>Calibri</vt:lpstr>
      <vt:lpstr>Comic Sans MS</vt:lpstr>
      <vt:lpstr>Source Sans Pro</vt:lpstr>
      <vt:lpstr>Trebuchet MS</vt:lpstr>
      <vt:lpstr>Wingdings 3</vt:lpstr>
      <vt:lpstr>下载更多PPT模板，请登陆蘑菇创意www.imogu.cn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微粒体简约商务通用年度汇报工作总结PPT模板</dc:title>
  <dc:creator>Microsoft Office 用户</dc:creator>
  <cp:lastModifiedBy>周 聪</cp:lastModifiedBy>
  <cp:revision>108</cp:revision>
  <dcterms:created xsi:type="dcterms:W3CDTF">2017-08-07T05:38:00Z</dcterms:created>
  <dcterms:modified xsi:type="dcterms:W3CDTF">2021-06-28T02:59:35Z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